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3"/>
  </p:notesMasterIdLst>
  <p:sldIdLst>
    <p:sldId id="312" r:id="rId5"/>
    <p:sldId id="299" r:id="rId6"/>
    <p:sldId id="313" r:id="rId7"/>
    <p:sldId id="315" r:id="rId8"/>
    <p:sldId id="316" r:id="rId9"/>
    <p:sldId id="317" r:id="rId10"/>
    <p:sldId id="321" r:id="rId11"/>
    <p:sldId id="322" r:id="rId1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ietse Bakker" initials="WB" lastIdx="2" clrIdx="0">
    <p:extLst>
      <p:ext uri="{19B8F6BF-5375-455C-9EA6-DF929625EA0E}">
        <p15:presenceInfo xmlns:p15="http://schemas.microsoft.com/office/powerpoint/2012/main" userId="S::w.bakker@razu.nl::75f28d44-71ff-4fe0-b6dd-4c8fda81f512" providerId="AD"/>
      </p:ext>
    </p:extLst>
  </p:cmAuthor>
  <p:cmAuthor id="2" name="Erika Hokke" initials="EH" lastIdx="1" clrIdx="1">
    <p:extLst>
      <p:ext uri="{19B8F6BF-5375-455C-9EA6-DF929625EA0E}">
        <p15:presenceInfo xmlns:p15="http://schemas.microsoft.com/office/powerpoint/2012/main" userId="S::e.hokke@razu.nl::053f4782-1447-4d42-ac73-65511a1e3c8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E5B82"/>
    <a:srgbClr val="DBD1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FCC27EF-DF47-403F-B68A-ABCDEABAA1B8}" v="4" dt="2022-09-14T14:42:01.54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39" y="4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ietse Bakker" userId="75f28d44-71ff-4fe0-b6dd-4c8fda81f512" providerId="ADAL" clId="{4FDA7D8B-FD4D-4347-8732-83B0502601E7}"/>
    <pc:docChg chg="custSel modSld">
      <pc:chgData name="Wietse Bakker" userId="75f28d44-71ff-4fe0-b6dd-4c8fda81f512" providerId="ADAL" clId="{4FDA7D8B-FD4D-4347-8732-83B0502601E7}" dt="2022-04-13T07:21:23.808" v="11" actId="167"/>
      <pc:docMkLst>
        <pc:docMk/>
      </pc:docMkLst>
      <pc:sldChg chg="addSp delSp modSp mod">
        <pc:chgData name="Wietse Bakker" userId="75f28d44-71ff-4fe0-b6dd-4c8fda81f512" providerId="ADAL" clId="{4FDA7D8B-FD4D-4347-8732-83B0502601E7}" dt="2022-04-13T07:21:01.775" v="4" actId="478"/>
        <pc:sldMkLst>
          <pc:docMk/>
          <pc:sldMk cId="1489476588" sldId="312"/>
        </pc:sldMkLst>
        <pc:picChg chg="add mod ord">
          <ac:chgData name="Wietse Bakker" userId="75f28d44-71ff-4fe0-b6dd-4c8fda81f512" providerId="ADAL" clId="{4FDA7D8B-FD4D-4347-8732-83B0502601E7}" dt="2022-04-13T07:20:59.013" v="3" actId="167"/>
          <ac:picMkLst>
            <pc:docMk/>
            <pc:sldMk cId="1489476588" sldId="312"/>
            <ac:picMk id="4" creationId="{8B5F843F-6275-4EA7-A020-8CE110480ED4}"/>
          </ac:picMkLst>
        </pc:picChg>
        <pc:picChg chg="del">
          <ac:chgData name="Wietse Bakker" userId="75f28d44-71ff-4fe0-b6dd-4c8fda81f512" providerId="ADAL" clId="{4FDA7D8B-FD4D-4347-8732-83B0502601E7}" dt="2022-04-13T07:21:01.775" v="4" actId="478"/>
          <ac:picMkLst>
            <pc:docMk/>
            <pc:sldMk cId="1489476588" sldId="312"/>
            <ac:picMk id="6" creationId="{E7C6001B-91A1-4373-A8A7-7EF119ADF3E0}"/>
          </ac:picMkLst>
        </pc:picChg>
      </pc:sldChg>
      <pc:sldChg chg="addSp delSp modSp mod">
        <pc:chgData name="Wietse Bakker" userId="75f28d44-71ff-4fe0-b6dd-4c8fda81f512" providerId="ADAL" clId="{4FDA7D8B-FD4D-4347-8732-83B0502601E7}" dt="2022-04-13T07:21:23.808" v="11" actId="167"/>
        <pc:sldMkLst>
          <pc:docMk/>
          <pc:sldMk cId="4009945183" sldId="317"/>
        </pc:sldMkLst>
        <pc:spChg chg="add del mod">
          <ac:chgData name="Wietse Bakker" userId="75f28d44-71ff-4fe0-b6dd-4c8fda81f512" providerId="ADAL" clId="{4FDA7D8B-FD4D-4347-8732-83B0502601E7}" dt="2022-04-13T07:21:14.471" v="6"/>
          <ac:spMkLst>
            <pc:docMk/>
            <pc:sldMk cId="4009945183" sldId="317"/>
            <ac:spMk id="3" creationId="{D936B644-0AC5-4D64-8F4C-5C319E045688}"/>
          </ac:spMkLst>
        </pc:spChg>
        <pc:picChg chg="del">
          <ac:chgData name="Wietse Bakker" userId="75f28d44-71ff-4fe0-b6dd-4c8fda81f512" providerId="ADAL" clId="{4FDA7D8B-FD4D-4347-8732-83B0502601E7}" dt="2022-04-13T07:21:07.536" v="5" actId="478"/>
          <ac:picMkLst>
            <pc:docMk/>
            <pc:sldMk cId="4009945183" sldId="317"/>
            <ac:picMk id="7" creationId="{A63FE271-7323-43C2-B679-7BA26BF8D8E9}"/>
          </ac:picMkLst>
        </pc:picChg>
        <pc:picChg chg="add mod ord">
          <ac:chgData name="Wietse Bakker" userId="75f28d44-71ff-4fe0-b6dd-4c8fda81f512" providerId="ADAL" clId="{4FDA7D8B-FD4D-4347-8732-83B0502601E7}" dt="2022-04-13T07:21:23.808" v="11" actId="167"/>
          <ac:picMkLst>
            <pc:docMk/>
            <pc:sldMk cId="4009945183" sldId="317"/>
            <ac:picMk id="8" creationId="{F75D5C34-9970-426F-99D5-F59A39DFC2AB}"/>
          </ac:picMkLst>
        </pc:picChg>
      </pc:sldChg>
    </pc:docChg>
  </pc:docChgLst>
  <pc:docChgLst>
    <pc:chgData name="Erika Hokke" userId="053f4782-1447-4d42-ac73-65511a1e3c80" providerId="ADAL" clId="{9E7E3CB9-0793-4043-A0C4-E20674636B23}"/>
    <pc:docChg chg="undo redo custSel addSld delSld modSld sldOrd">
      <pc:chgData name="Erika Hokke" userId="053f4782-1447-4d42-ac73-65511a1e3c80" providerId="ADAL" clId="{9E7E3CB9-0793-4043-A0C4-E20674636B23}" dt="2022-04-13T07:26:50.643" v="1555" actId="47"/>
      <pc:docMkLst>
        <pc:docMk/>
      </pc:docMkLst>
      <pc:sldChg chg="del">
        <pc:chgData name="Erika Hokke" userId="053f4782-1447-4d42-ac73-65511a1e3c80" providerId="ADAL" clId="{9E7E3CB9-0793-4043-A0C4-E20674636B23}" dt="2022-04-12T15:33:02.552" v="0" actId="47"/>
        <pc:sldMkLst>
          <pc:docMk/>
          <pc:sldMk cId="1535304068" sldId="295"/>
        </pc:sldMkLst>
      </pc:sldChg>
      <pc:sldChg chg="del">
        <pc:chgData name="Erika Hokke" userId="053f4782-1447-4d42-ac73-65511a1e3c80" providerId="ADAL" clId="{9E7E3CB9-0793-4043-A0C4-E20674636B23}" dt="2022-04-12T15:33:02.552" v="0" actId="47"/>
        <pc:sldMkLst>
          <pc:docMk/>
          <pc:sldMk cId="2237706017" sldId="303"/>
        </pc:sldMkLst>
      </pc:sldChg>
      <pc:sldChg chg="add del">
        <pc:chgData name="Erika Hokke" userId="053f4782-1447-4d42-ac73-65511a1e3c80" providerId="ADAL" clId="{9E7E3CB9-0793-4043-A0C4-E20674636B23}" dt="2022-04-13T07:25:58.939" v="1544" actId="47"/>
        <pc:sldMkLst>
          <pc:docMk/>
          <pc:sldMk cId="2867563542" sldId="305"/>
        </pc:sldMkLst>
      </pc:sldChg>
      <pc:sldChg chg="del">
        <pc:chgData name="Erika Hokke" userId="053f4782-1447-4d42-ac73-65511a1e3c80" providerId="ADAL" clId="{9E7E3CB9-0793-4043-A0C4-E20674636B23}" dt="2022-04-12T15:33:02.552" v="0" actId="47"/>
        <pc:sldMkLst>
          <pc:docMk/>
          <pc:sldMk cId="3698874826" sldId="306"/>
        </pc:sldMkLst>
      </pc:sldChg>
      <pc:sldChg chg="addSp delSp modSp add del mod">
        <pc:chgData name="Erika Hokke" userId="053f4782-1447-4d42-ac73-65511a1e3c80" providerId="ADAL" clId="{9E7E3CB9-0793-4043-A0C4-E20674636B23}" dt="2022-04-13T07:17:10.470" v="609" actId="47"/>
        <pc:sldMkLst>
          <pc:docMk/>
          <pc:sldMk cId="3254798372" sldId="307"/>
        </pc:sldMkLst>
        <pc:spChg chg="mod">
          <ac:chgData name="Erika Hokke" userId="053f4782-1447-4d42-ac73-65511a1e3c80" providerId="ADAL" clId="{9E7E3CB9-0793-4043-A0C4-E20674636B23}" dt="2022-04-13T07:08:34.279" v="68" actId="14100"/>
          <ac:spMkLst>
            <pc:docMk/>
            <pc:sldMk cId="3254798372" sldId="307"/>
            <ac:spMk id="2" creationId="{2F0AE6E9-1E5C-476F-89C7-973D0A62ED01}"/>
          </ac:spMkLst>
        </pc:spChg>
        <pc:spChg chg="mod">
          <ac:chgData name="Erika Hokke" userId="053f4782-1447-4d42-ac73-65511a1e3c80" providerId="ADAL" clId="{9E7E3CB9-0793-4043-A0C4-E20674636B23}" dt="2022-04-13T07:09:40.815" v="84" actId="6549"/>
          <ac:spMkLst>
            <pc:docMk/>
            <pc:sldMk cId="3254798372" sldId="307"/>
            <ac:spMk id="12" creationId="{5F0F4FA0-872C-4189-BC9F-5B954A978557}"/>
          </ac:spMkLst>
        </pc:spChg>
        <pc:spChg chg="del">
          <ac:chgData name="Erika Hokke" userId="053f4782-1447-4d42-ac73-65511a1e3c80" providerId="ADAL" clId="{9E7E3CB9-0793-4043-A0C4-E20674636B23}" dt="2022-04-13T07:07:42.450" v="61" actId="478"/>
          <ac:spMkLst>
            <pc:docMk/>
            <pc:sldMk cId="3254798372" sldId="307"/>
            <ac:spMk id="15" creationId="{7FD1BB31-8246-4B5B-8E77-80729B4C9F6A}"/>
          </ac:spMkLst>
        </pc:spChg>
        <pc:picChg chg="add del mod">
          <ac:chgData name="Erika Hokke" userId="053f4782-1447-4d42-ac73-65511a1e3c80" providerId="ADAL" clId="{9E7E3CB9-0793-4043-A0C4-E20674636B23}" dt="2022-04-13T07:08:37.141" v="69" actId="1076"/>
          <ac:picMkLst>
            <pc:docMk/>
            <pc:sldMk cId="3254798372" sldId="307"/>
            <ac:picMk id="9" creationId="{1668B5AF-C558-477E-8A0B-B994E3733950}"/>
          </ac:picMkLst>
        </pc:picChg>
        <pc:picChg chg="mod">
          <ac:chgData name="Erika Hokke" userId="053f4782-1447-4d42-ac73-65511a1e3c80" providerId="ADAL" clId="{9E7E3CB9-0793-4043-A0C4-E20674636B23}" dt="2022-04-13T07:08:39.208" v="70" actId="1076"/>
          <ac:picMkLst>
            <pc:docMk/>
            <pc:sldMk cId="3254798372" sldId="307"/>
            <ac:picMk id="11" creationId="{14F18AA6-730F-43A2-BDBA-1C85240DFE7B}"/>
          </ac:picMkLst>
        </pc:picChg>
      </pc:sldChg>
      <pc:sldChg chg="del">
        <pc:chgData name="Erika Hokke" userId="053f4782-1447-4d42-ac73-65511a1e3c80" providerId="ADAL" clId="{9E7E3CB9-0793-4043-A0C4-E20674636B23}" dt="2022-04-12T15:33:02.552" v="0" actId="47"/>
        <pc:sldMkLst>
          <pc:docMk/>
          <pc:sldMk cId="3797138809" sldId="307"/>
        </pc:sldMkLst>
      </pc:sldChg>
      <pc:sldChg chg="del">
        <pc:chgData name="Erika Hokke" userId="053f4782-1447-4d42-ac73-65511a1e3c80" providerId="ADAL" clId="{9E7E3CB9-0793-4043-A0C4-E20674636B23}" dt="2022-04-12T15:33:02.552" v="0" actId="47"/>
        <pc:sldMkLst>
          <pc:docMk/>
          <pc:sldMk cId="3404723588" sldId="308"/>
        </pc:sldMkLst>
      </pc:sldChg>
      <pc:sldChg chg="del">
        <pc:chgData name="Erika Hokke" userId="053f4782-1447-4d42-ac73-65511a1e3c80" providerId="ADAL" clId="{9E7E3CB9-0793-4043-A0C4-E20674636B23}" dt="2022-04-12T15:33:02.552" v="0" actId="47"/>
        <pc:sldMkLst>
          <pc:docMk/>
          <pc:sldMk cId="3158856157" sldId="309"/>
        </pc:sldMkLst>
      </pc:sldChg>
      <pc:sldChg chg="del">
        <pc:chgData name="Erika Hokke" userId="053f4782-1447-4d42-ac73-65511a1e3c80" providerId="ADAL" clId="{9E7E3CB9-0793-4043-A0C4-E20674636B23}" dt="2022-04-12T15:33:02.552" v="0" actId="47"/>
        <pc:sldMkLst>
          <pc:docMk/>
          <pc:sldMk cId="2418609104" sldId="310"/>
        </pc:sldMkLst>
      </pc:sldChg>
      <pc:sldChg chg="del">
        <pc:chgData name="Erika Hokke" userId="053f4782-1447-4d42-ac73-65511a1e3c80" providerId="ADAL" clId="{9E7E3CB9-0793-4043-A0C4-E20674636B23}" dt="2022-04-12T15:33:02.552" v="0" actId="47"/>
        <pc:sldMkLst>
          <pc:docMk/>
          <pc:sldMk cId="2432741253" sldId="311"/>
        </pc:sldMkLst>
      </pc:sldChg>
      <pc:sldChg chg="addSp delSp mod">
        <pc:chgData name="Erika Hokke" userId="053f4782-1447-4d42-ac73-65511a1e3c80" providerId="ADAL" clId="{9E7E3CB9-0793-4043-A0C4-E20674636B23}" dt="2022-04-13T07:11:29.723" v="129" actId="478"/>
        <pc:sldMkLst>
          <pc:docMk/>
          <pc:sldMk cId="4267498319" sldId="315"/>
        </pc:sldMkLst>
        <pc:spChg chg="add del">
          <ac:chgData name="Erika Hokke" userId="053f4782-1447-4d42-ac73-65511a1e3c80" providerId="ADAL" clId="{9E7E3CB9-0793-4043-A0C4-E20674636B23}" dt="2022-04-13T07:11:29.723" v="129" actId="478"/>
          <ac:spMkLst>
            <pc:docMk/>
            <pc:sldMk cId="4267498319" sldId="315"/>
            <ac:spMk id="4" creationId="{67D82ABC-9D30-4DAF-89DA-7343A9DE5B51}"/>
          </ac:spMkLst>
        </pc:spChg>
      </pc:sldChg>
      <pc:sldChg chg="delSp mod">
        <pc:chgData name="Erika Hokke" userId="053f4782-1447-4d42-ac73-65511a1e3c80" providerId="ADAL" clId="{9E7E3CB9-0793-4043-A0C4-E20674636B23}" dt="2022-04-13T07:10:39.002" v="122" actId="478"/>
        <pc:sldMkLst>
          <pc:docMk/>
          <pc:sldMk cId="671591492" sldId="316"/>
        </pc:sldMkLst>
        <pc:spChg chg="del">
          <ac:chgData name="Erika Hokke" userId="053f4782-1447-4d42-ac73-65511a1e3c80" providerId="ADAL" clId="{9E7E3CB9-0793-4043-A0C4-E20674636B23}" dt="2022-04-13T07:10:39.002" v="122" actId="478"/>
          <ac:spMkLst>
            <pc:docMk/>
            <pc:sldMk cId="671591492" sldId="316"/>
            <ac:spMk id="4" creationId="{67D82ABC-9D30-4DAF-89DA-7343A9DE5B51}"/>
          </ac:spMkLst>
        </pc:spChg>
      </pc:sldChg>
      <pc:sldChg chg="addSp delSp modSp new mod setBg">
        <pc:chgData name="Erika Hokke" userId="053f4782-1447-4d42-ac73-65511a1e3c80" providerId="ADAL" clId="{9E7E3CB9-0793-4043-A0C4-E20674636B23}" dt="2022-04-13T07:04:49.918" v="57" actId="478"/>
        <pc:sldMkLst>
          <pc:docMk/>
          <pc:sldMk cId="4009945183" sldId="317"/>
        </pc:sldMkLst>
        <pc:spChg chg="del">
          <ac:chgData name="Erika Hokke" userId="053f4782-1447-4d42-ac73-65511a1e3c80" providerId="ADAL" clId="{9E7E3CB9-0793-4043-A0C4-E20674636B23}" dt="2022-04-13T07:01:14.232" v="5" actId="26606"/>
          <ac:spMkLst>
            <pc:docMk/>
            <pc:sldMk cId="4009945183" sldId="317"/>
            <ac:spMk id="2" creationId="{057C7765-2AEA-40BF-86D9-D29679FAF454}"/>
          </ac:spMkLst>
        </pc:spChg>
        <pc:spChg chg="add del mod">
          <ac:chgData name="Erika Hokke" userId="053f4782-1447-4d42-ac73-65511a1e3c80" providerId="ADAL" clId="{9E7E3CB9-0793-4043-A0C4-E20674636B23}" dt="2022-04-13T07:04:49.918" v="57" actId="478"/>
          <ac:spMkLst>
            <pc:docMk/>
            <pc:sldMk cId="4009945183" sldId="317"/>
            <ac:spMk id="2" creationId="{083CA68D-8529-4E04-88D0-B3F5B58E4F9E}"/>
          </ac:spMkLst>
        </pc:spChg>
        <pc:spChg chg="del">
          <ac:chgData name="Erika Hokke" userId="053f4782-1447-4d42-ac73-65511a1e3c80" providerId="ADAL" clId="{9E7E3CB9-0793-4043-A0C4-E20674636B23}" dt="2022-04-13T07:01:08.898" v="2" actId="931"/>
          <ac:spMkLst>
            <pc:docMk/>
            <pc:sldMk cId="4009945183" sldId="317"/>
            <ac:spMk id="3" creationId="{AED5B239-280E-4DC9-8DAC-568958C35D78}"/>
          </ac:spMkLst>
        </pc:spChg>
        <pc:spChg chg="del mod">
          <ac:chgData name="Erika Hokke" userId="053f4782-1447-4d42-ac73-65511a1e3c80" providerId="ADAL" clId="{9E7E3CB9-0793-4043-A0C4-E20674636B23}" dt="2022-04-13T07:01:22.227" v="6" actId="478"/>
          <ac:spMkLst>
            <pc:docMk/>
            <pc:sldMk cId="4009945183" sldId="317"/>
            <ac:spMk id="4" creationId="{6B8744F9-7DA6-4A2B-B8CB-45057F37116C}"/>
          </ac:spMkLst>
        </pc:spChg>
        <pc:spChg chg="mod">
          <ac:chgData name="Erika Hokke" userId="053f4782-1447-4d42-ac73-65511a1e3c80" providerId="ADAL" clId="{9E7E3CB9-0793-4043-A0C4-E20674636B23}" dt="2022-04-13T07:01:14.232" v="5" actId="26606"/>
          <ac:spMkLst>
            <pc:docMk/>
            <pc:sldMk cId="4009945183" sldId="317"/>
            <ac:spMk id="5" creationId="{0EDB2DD6-7A73-4B4F-8802-7CC094272CDE}"/>
          </ac:spMkLst>
        </pc:spChg>
        <pc:spChg chg="add mod">
          <ac:chgData name="Erika Hokke" userId="053f4782-1447-4d42-ac73-65511a1e3c80" providerId="ADAL" clId="{9E7E3CB9-0793-4043-A0C4-E20674636B23}" dt="2022-04-13T07:04:04.634" v="36"/>
          <ac:spMkLst>
            <pc:docMk/>
            <pc:sldMk cId="4009945183" sldId="317"/>
            <ac:spMk id="6" creationId="{CAB3F8D8-8044-41C6-A9FD-0D19FE14188F}"/>
          </ac:spMkLst>
        </pc:spChg>
        <pc:spChg chg="add mod">
          <ac:chgData name="Erika Hokke" userId="053f4782-1447-4d42-ac73-65511a1e3c80" providerId="ADAL" clId="{9E7E3CB9-0793-4043-A0C4-E20674636B23}" dt="2022-04-13T07:04:44.376" v="56" actId="20577"/>
          <ac:spMkLst>
            <pc:docMk/>
            <pc:sldMk cId="4009945183" sldId="317"/>
            <ac:spMk id="9" creationId="{E40EF7AE-6A73-443F-8069-C4C545B80DAC}"/>
          </ac:spMkLst>
        </pc:spChg>
        <pc:spChg chg="add">
          <ac:chgData name="Erika Hokke" userId="053f4782-1447-4d42-ac73-65511a1e3c80" providerId="ADAL" clId="{9E7E3CB9-0793-4043-A0C4-E20674636B23}" dt="2022-04-13T07:01:14.232" v="5" actId="26606"/>
          <ac:spMkLst>
            <pc:docMk/>
            <pc:sldMk cId="4009945183" sldId="317"/>
            <ac:spMk id="12" creationId="{42A4FC2C-047E-45A5-965D-8E1E3BF09BC6}"/>
          </ac:spMkLst>
        </pc:spChg>
        <pc:picChg chg="add mod">
          <ac:chgData name="Erika Hokke" userId="053f4782-1447-4d42-ac73-65511a1e3c80" providerId="ADAL" clId="{9E7E3CB9-0793-4043-A0C4-E20674636B23}" dt="2022-04-13T07:01:14.232" v="5" actId="26606"/>
          <ac:picMkLst>
            <pc:docMk/>
            <pc:sldMk cId="4009945183" sldId="317"/>
            <ac:picMk id="7" creationId="{A63FE271-7323-43C2-B679-7BA26BF8D8E9}"/>
          </ac:picMkLst>
        </pc:picChg>
        <pc:picChg chg="add del mod">
          <ac:chgData name="Erika Hokke" userId="053f4782-1447-4d42-ac73-65511a1e3c80" providerId="ADAL" clId="{9E7E3CB9-0793-4043-A0C4-E20674636B23}" dt="2022-04-13T07:04:18.219" v="38"/>
          <ac:picMkLst>
            <pc:docMk/>
            <pc:sldMk cId="4009945183" sldId="317"/>
            <ac:picMk id="8" creationId="{B7D29548-D288-4801-A78A-375F83B0C3D0}"/>
          </ac:picMkLst>
        </pc:picChg>
      </pc:sldChg>
      <pc:sldChg chg="new del">
        <pc:chgData name="Erika Hokke" userId="053f4782-1447-4d42-ac73-65511a1e3c80" providerId="ADAL" clId="{9E7E3CB9-0793-4043-A0C4-E20674636B23}" dt="2022-04-13T07:10:05.496" v="92" actId="47"/>
        <pc:sldMkLst>
          <pc:docMk/>
          <pc:sldMk cId="1652979417" sldId="318"/>
        </pc:sldMkLst>
      </pc:sldChg>
      <pc:sldChg chg="del">
        <pc:chgData name="Erika Hokke" userId="053f4782-1447-4d42-ac73-65511a1e3c80" providerId="ADAL" clId="{9E7E3CB9-0793-4043-A0C4-E20674636B23}" dt="2022-04-12T15:33:02.552" v="0" actId="47"/>
        <pc:sldMkLst>
          <pc:docMk/>
          <pc:sldMk cId="4158651561" sldId="318"/>
        </pc:sldMkLst>
      </pc:sldChg>
      <pc:sldChg chg="del">
        <pc:chgData name="Erika Hokke" userId="053f4782-1447-4d42-ac73-65511a1e3c80" providerId="ADAL" clId="{9E7E3CB9-0793-4043-A0C4-E20674636B23}" dt="2022-04-12T15:33:02.552" v="0" actId="47"/>
        <pc:sldMkLst>
          <pc:docMk/>
          <pc:sldMk cId="1494891669" sldId="319"/>
        </pc:sldMkLst>
      </pc:sldChg>
      <pc:sldChg chg="modSp new del mod">
        <pc:chgData name="Erika Hokke" userId="053f4782-1447-4d42-ac73-65511a1e3c80" providerId="ADAL" clId="{9E7E3CB9-0793-4043-A0C4-E20674636B23}" dt="2022-04-13T07:11:55.251" v="158" actId="47"/>
        <pc:sldMkLst>
          <pc:docMk/>
          <pc:sldMk cId="2135635032" sldId="319"/>
        </pc:sldMkLst>
        <pc:spChg chg="mod">
          <ac:chgData name="Erika Hokke" userId="053f4782-1447-4d42-ac73-65511a1e3c80" providerId="ADAL" clId="{9E7E3CB9-0793-4043-A0C4-E20674636B23}" dt="2022-04-13T07:09:57.683" v="91" actId="20577"/>
          <ac:spMkLst>
            <pc:docMk/>
            <pc:sldMk cId="2135635032" sldId="319"/>
            <ac:spMk id="2" creationId="{3066B39E-19A6-44D7-B4BB-B02578B5CE0E}"/>
          </ac:spMkLst>
        </pc:spChg>
      </pc:sldChg>
      <pc:sldChg chg="addSp delSp modSp add del mod chgLayout">
        <pc:chgData name="Erika Hokke" userId="053f4782-1447-4d42-ac73-65511a1e3c80" providerId="ADAL" clId="{9E7E3CB9-0793-4043-A0C4-E20674636B23}" dt="2022-04-13T07:11:53.306" v="157" actId="47"/>
        <pc:sldMkLst>
          <pc:docMk/>
          <pc:sldMk cId="1288070204" sldId="320"/>
        </pc:sldMkLst>
        <pc:spChg chg="mod ord">
          <ac:chgData name="Erika Hokke" userId="053f4782-1447-4d42-ac73-65511a1e3c80" providerId="ADAL" clId="{9E7E3CB9-0793-4043-A0C4-E20674636B23}" dt="2022-04-13T07:11:24.426" v="127" actId="700"/>
          <ac:spMkLst>
            <pc:docMk/>
            <pc:sldMk cId="1288070204" sldId="320"/>
            <ac:spMk id="2" creationId="{C56817F4-524F-48F5-A284-00B0DF009853}"/>
          </ac:spMkLst>
        </pc:spChg>
        <pc:spChg chg="mod ord">
          <ac:chgData name="Erika Hokke" userId="053f4782-1447-4d42-ac73-65511a1e3c80" providerId="ADAL" clId="{9E7E3CB9-0793-4043-A0C4-E20674636B23}" dt="2022-04-13T07:11:24.426" v="127" actId="700"/>
          <ac:spMkLst>
            <pc:docMk/>
            <pc:sldMk cId="1288070204" sldId="320"/>
            <ac:spMk id="3" creationId="{C18E34F4-A3D7-46CF-8A50-A561BFB8BCB5}"/>
          </ac:spMkLst>
        </pc:spChg>
        <pc:spChg chg="del">
          <ac:chgData name="Erika Hokke" userId="053f4782-1447-4d42-ac73-65511a1e3c80" providerId="ADAL" clId="{9E7E3CB9-0793-4043-A0C4-E20674636B23}" dt="2022-04-13T07:10:32.990" v="121" actId="478"/>
          <ac:spMkLst>
            <pc:docMk/>
            <pc:sldMk cId="1288070204" sldId="320"/>
            <ac:spMk id="4" creationId="{67D82ABC-9D30-4DAF-89DA-7343A9DE5B51}"/>
          </ac:spMkLst>
        </pc:spChg>
        <pc:spChg chg="mod ord">
          <ac:chgData name="Erika Hokke" userId="053f4782-1447-4d42-ac73-65511a1e3c80" providerId="ADAL" clId="{9E7E3CB9-0793-4043-A0C4-E20674636B23}" dt="2022-04-13T07:11:24.426" v="127" actId="700"/>
          <ac:spMkLst>
            <pc:docMk/>
            <pc:sldMk cId="1288070204" sldId="320"/>
            <ac:spMk id="5" creationId="{DD636473-7210-43E4-9654-364E61449E57}"/>
          </ac:spMkLst>
        </pc:spChg>
        <pc:picChg chg="add del mod">
          <ac:chgData name="Erika Hokke" userId="053f4782-1447-4d42-ac73-65511a1e3c80" providerId="ADAL" clId="{9E7E3CB9-0793-4043-A0C4-E20674636B23}" dt="2022-04-13T07:11:06.328" v="125"/>
          <ac:picMkLst>
            <pc:docMk/>
            <pc:sldMk cId="1288070204" sldId="320"/>
            <ac:picMk id="7" creationId="{1EDEB77C-5C92-4551-8BEF-D2BDEA5F7FD3}"/>
          </ac:picMkLst>
        </pc:picChg>
        <pc:picChg chg="add del mod">
          <ac:chgData name="Erika Hokke" userId="053f4782-1447-4d42-ac73-65511a1e3c80" providerId="ADAL" clId="{9E7E3CB9-0793-4043-A0C4-E20674636B23}" dt="2022-04-13T07:11:06.328" v="125"/>
          <ac:picMkLst>
            <pc:docMk/>
            <pc:sldMk cId="1288070204" sldId="320"/>
            <ac:picMk id="8" creationId="{F80079D1-B794-4B9F-A355-EAEB6E6CDC10}"/>
          </ac:picMkLst>
        </pc:picChg>
      </pc:sldChg>
      <pc:sldChg chg="addSp modSp add mod">
        <pc:chgData name="Erika Hokke" userId="053f4782-1447-4d42-ac73-65511a1e3c80" providerId="ADAL" clId="{9E7E3CB9-0793-4043-A0C4-E20674636B23}" dt="2022-04-13T07:16:51.520" v="608" actId="14100"/>
        <pc:sldMkLst>
          <pc:docMk/>
          <pc:sldMk cId="776074097" sldId="321"/>
        </pc:sldMkLst>
        <pc:spChg chg="mod">
          <ac:chgData name="Erika Hokke" userId="053f4782-1447-4d42-ac73-65511a1e3c80" providerId="ADAL" clId="{9E7E3CB9-0793-4043-A0C4-E20674636B23}" dt="2022-04-13T07:11:42.993" v="154" actId="20577"/>
          <ac:spMkLst>
            <pc:docMk/>
            <pc:sldMk cId="776074097" sldId="321"/>
            <ac:spMk id="2" creationId="{C56817F4-524F-48F5-A284-00B0DF009853}"/>
          </ac:spMkLst>
        </pc:spChg>
        <pc:spChg chg="mod">
          <ac:chgData name="Erika Hokke" userId="053f4782-1447-4d42-ac73-65511a1e3c80" providerId="ADAL" clId="{9E7E3CB9-0793-4043-A0C4-E20674636B23}" dt="2022-04-13T07:16:51.520" v="608" actId="14100"/>
          <ac:spMkLst>
            <pc:docMk/>
            <pc:sldMk cId="776074097" sldId="321"/>
            <ac:spMk id="3" creationId="{C18E34F4-A3D7-46CF-8A50-A561BFB8BCB5}"/>
          </ac:spMkLst>
        </pc:spChg>
        <pc:picChg chg="add mod">
          <ac:chgData name="Erika Hokke" userId="053f4782-1447-4d42-ac73-65511a1e3c80" providerId="ADAL" clId="{9E7E3CB9-0793-4043-A0C4-E20674636B23}" dt="2022-04-13T07:12:03.833" v="159"/>
          <ac:picMkLst>
            <pc:docMk/>
            <pc:sldMk cId="776074097" sldId="321"/>
            <ac:picMk id="7" creationId="{33B696E1-6CF3-42BD-ABD2-2E6160EEF724}"/>
          </ac:picMkLst>
        </pc:picChg>
        <pc:picChg chg="add mod ord">
          <ac:chgData name="Erika Hokke" userId="053f4782-1447-4d42-ac73-65511a1e3c80" providerId="ADAL" clId="{9E7E3CB9-0793-4043-A0C4-E20674636B23}" dt="2022-04-13T07:12:14.507" v="160" actId="167"/>
          <ac:picMkLst>
            <pc:docMk/>
            <pc:sldMk cId="776074097" sldId="321"/>
            <ac:picMk id="8" creationId="{54D7511E-0483-4233-9E49-E8B3D1F5B29C}"/>
          </ac:picMkLst>
        </pc:picChg>
      </pc:sldChg>
      <pc:sldChg chg="addSp delSp modSp add mod ord">
        <pc:chgData name="Erika Hokke" userId="053f4782-1447-4d42-ac73-65511a1e3c80" providerId="ADAL" clId="{9E7E3CB9-0793-4043-A0C4-E20674636B23}" dt="2022-04-13T07:26:33.346" v="1554" actId="20577"/>
        <pc:sldMkLst>
          <pc:docMk/>
          <pc:sldMk cId="4036431847" sldId="322"/>
        </pc:sldMkLst>
        <pc:spChg chg="mod">
          <ac:chgData name="Erika Hokke" userId="053f4782-1447-4d42-ac73-65511a1e3c80" providerId="ADAL" clId="{9E7E3CB9-0793-4043-A0C4-E20674636B23}" dt="2022-04-13T07:21:26.757" v="1044" actId="20577"/>
          <ac:spMkLst>
            <pc:docMk/>
            <pc:sldMk cId="4036431847" sldId="322"/>
            <ac:spMk id="2" creationId="{C56817F4-524F-48F5-A284-00B0DF009853}"/>
          </ac:spMkLst>
        </pc:spChg>
        <pc:spChg chg="del mod">
          <ac:chgData name="Erika Hokke" userId="053f4782-1447-4d42-ac73-65511a1e3c80" providerId="ADAL" clId="{9E7E3CB9-0793-4043-A0C4-E20674636B23}" dt="2022-04-13T07:21:56.503" v="1045" actId="3680"/>
          <ac:spMkLst>
            <pc:docMk/>
            <pc:sldMk cId="4036431847" sldId="322"/>
            <ac:spMk id="3" creationId="{C18E34F4-A3D7-46CF-8A50-A561BFB8BCB5}"/>
          </ac:spMkLst>
        </pc:spChg>
        <pc:graphicFrameChg chg="add mod ord modGraphic">
          <ac:chgData name="Erika Hokke" userId="053f4782-1447-4d42-ac73-65511a1e3c80" providerId="ADAL" clId="{9E7E3CB9-0793-4043-A0C4-E20674636B23}" dt="2022-04-13T07:26:33.346" v="1554" actId="20577"/>
          <ac:graphicFrameMkLst>
            <pc:docMk/>
            <pc:sldMk cId="4036431847" sldId="322"/>
            <ac:graphicFrameMk id="4" creationId="{23DA9DDB-801A-4807-ADDA-A46778439ED9}"/>
          </ac:graphicFrameMkLst>
        </pc:graphicFrameChg>
      </pc:sldChg>
      <pc:sldChg chg="modSp add del mod">
        <pc:chgData name="Erika Hokke" userId="053f4782-1447-4d42-ac73-65511a1e3c80" providerId="ADAL" clId="{9E7E3CB9-0793-4043-A0C4-E20674636B23}" dt="2022-04-13T07:26:50.643" v="1555" actId="47"/>
        <pc:sldMkLst>
          <pc:docMk/>
          <pc:sldMk cId="3385931399" sldId="323"/>
        </pc:sldMkLst>
        <pc:spChg chg="mod">
          <ac:chgData name="Erika Hokke" userId="053f4782-1447-4d42-ac73-65511a1e3c80" providerId="ADAL" clId="{9E7E3CB9-0793-4043-A0C4-E20674636B23}" dt="2022-04-13T07:26:12.231" v="1545" actId="20577"/>
          <ac:spMkLst>
            <pc:docMk/>
            <pc:sldMk cId="3385931399" sldId="323"/>
            <ac:spMk id="2" creationId="{C56817F4-524F-48F5-A284-00B0DF009853}"/>
          </ac:spMkLst>
        </pc:spChg>
        <pc:spChg chg="mod">
          <ac:chgData name="Erika Hokke" userId="053f4782-1447-4d42-ac73-65511a1e3c80" providerId="ADAL" clId="{9E7E3CB9-0793-4043-A0C4-E20674636B23}" dt="2022-04-13T07:18:48.291" v="713" actId="5793"/>
          <ac:spMkLst>
            <pc:docMk/>
            <pc:sldMk cId="3385931399" sldId="323"/>
            <ac:spMk id="3" creationId="{C18E34F4-A3D7-46CF-8A50-A561BFB8BCB5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2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237160-2930-4228-8325-C86D1913AAC0}" type="datetimeFigureOut">
              <a:rPr lang="nl-NL" smtClean="0"/>
              <a:t>14-9-2022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76C17D-6A0B-4DA3-9792-6FE306FBE6C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350333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57B61C7-6B56-413E-9D22-A0FCDE8C340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C5C88A42-FC9C-4123-9A49-874060A72B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414E389B-8CAE-4BCA-A702-74C95E2993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07608-3E9A-4616-BDD1-5CB8E388DED5}" type="datetime1">
              <a:rPr lang="nl-NL" smtClean="0"/>
              <a:t>14-9-2022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AEEDF96-EBB1-4E1D-AC46-A74C87A7D6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sjabloon tekst erika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0E557B19-E33F-4E5A-899B-037CDD67D4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C0423-C929-46AC-9979-96FC02316C7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616406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66BEDC8-5A3B-4EF0-8FE9-B051047EAC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C8E55508-3851-4B59-A3EC-AA3E8D3A79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5F8659B-B1E5-4CAA-91B0-B3EEDFA32A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B18477-80A2-483F-BFBF-D99FA037823C}" type="datetime1">
              <a:rPr lang="nl-NL" smtClean="0"/>
              <a:t>14-9-2022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3C0421BC-2348-4D37-9900-C484E89E30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sjabloon tekst erika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B9D6770-149E-4BC6-A7B9-BE9E32F607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C0423-C929-46AC-9979-96FC02316C7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049572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5F51C175-BF71-453D-A9DC-3BF72714D29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ADCA27B3-C759-4069-B134-14044B7D8A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6E8E2398-0D77-4DF6-A46B-37FD600CF4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2C326-29F6-4063-8F1F-AEB5BEB62BEF}" type="datetime1">
              <a:rPr lang="nl-NL" smtClean="0"/>
              <a:t>14-9-2022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C16DB383-7D49-4268-88B2-5D3B49235C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sjabloon tekst erika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49F3A951-A3BA-4224-A9A7-2B128BEF9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C0423-C929-46AC-9979-96FC02316C7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413457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A6C2554-8D7E-4168-92EC-B1F5EC5D3E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80E52B9-F824-4AE9-B3B8-09F7D1E509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4511EE26-9AEF-4160-A896-D8D20EE6EF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4D818-D64C-4A79-BB63-B23B130A0F47}" type="datetime1">
              <a:rPr lang="nl-NL" smtClean="0"/>
              <a:t>14-9-2022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85261BE7-EB9B-409A-87CE-C73784E399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sjabloon tekst erika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62E672C-BEA7-4866-8C4A-76B7F6C570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C0423-C929-46AC-9979-96FC02316C7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444719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AF4E819-E27E-4B4D-802B-737CE0BC45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A3438432-7C1B-4D0D-BD04-9DE66D01F3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9143AEF5-B550-49F8-924A-5DC44264FE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6B0910-C03D-4874-BD59-0B2757CBDC7D}" type="datetime1">
              <a:rPr lang="nl-NL" smtClean="0"/>
              <a:t>14-9-2022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7EDBEEC-EEF2-44F0-A384-D6A078C929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sjabloon tekst erika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0DDCC521-2104-424F-9603-4DC908B7E1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C0423-C929-46AC-9979-96FC02316C7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177072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82BC3BF-FB52-47F1-875A-7E54E69D00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337C3832-4F99-4A57-B461-DF69B4731A0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CFAC8BC5-4682-4544-AA4F-2B75252AB8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F15DD3D4-A3C4-4A01-96B3-3704EFC37C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562A35-F65E-4D0D-B85F-B3245EE671A3}" type="datetime1">
              <a:rPr lang="nl-NL" smtClean="0"/>
              <a:t>14-9-2022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D45372B3-0139-44DA-B85F-F0B3C99E99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sjabloon tekst erika</a:t>
            </a:r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A7F0121A-5694-46ED-8187-F7763C44E1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C0423-C929-46AC-9979-96FC02316C7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580233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CC9866A-DE5F-4FDC-9E47-D7193BD2DE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CC6D35EC-97FE-43D1-9C83-D2E773425E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14681536-5A77-46D1-B9D7-8389FF93B7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388E723B-402F-4117-8612-9B81283359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04D74529-AA21-4552-903E-7EAA8C5C1E3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C1714300-0EAC-47F8-950D-D74DE0BCF6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DF017-D72D-437B-942A-22E7CE883B28}" type="datetime1">
              <a:rPr lang="nl-NL" smtClean="0"/>
              <a:t>14-9-2022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16F7437E-0B14-41DF-BBF7-3853492891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sjabloon tekst erika</a:t>
            </a:r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2840C5FC-0D56-49C9-81E9-2A2E19A299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C0423-C929-46AC-9979-96FC02316C7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945625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847BCB3-1E73-401D-B03B-C0199744E0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1FBCEA6A-3ED8-4721-B302-BC4391BA94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0EA645-BC67-4AFE-8BBE-424EBB452FCD}" type="datetime1">
              <a:rPr lang="nl-NL" smtClean="0"/>
              <a:t>14-9-2022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716160A0-0610-4069-B1EB-3767502EA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sjabloon tekst erika</a:t>
            </a:r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58631A46-DB60-40C1-BC39-AC8A298B1C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C0423-C929-46AC-9979-96FC02316C7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231468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B8A2EE66-8CB3-48B3-B0A9-3EC315DD0F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BDDFB-D900-431E-B5C3-C5BCCFD58A18}" type="datetime1">
              <a:rPr lang="nl-NL" smtClean="0"/>
              <a:t>14-9-2022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497EBA1E-CBE3-4632-ADC8-D07E1E2AF6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sjabloon tekst erika</a:t>
            </a:r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84B09829-2EF7-4ED3-8C89-3C1566BF62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C0423-C929-46AC-9979-96FC02316C7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713528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46D0019-2151-4306-BD8F-9621072885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1189744-C167-460C-B350-C44D64DD22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25418AEC-F4B1-474E-8033-3014BF2D98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ACBF1A57-0F72-4E02-ABB1-A4FB05DD82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F1AE3-8167-477A-BDDD-A10BEA377314}" type="datetime1">
              <a:rPr lang="nl-NL" smtClean="0"/>
              <a:t>14-9-2022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AC0A9D75-0DA8-44A4-A542-50B0F79935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sjabloon tekst erika</a:t>
            </a:r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27D17F8D-9EEB-4093-A725-CFB785C177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C0423-C929-46AC-9979-96FC02316C7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277995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CEECFAC-FA95-4427-AC54-5FC96984ED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9DCD38B6-1945-4125-A451-516808E8945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D9173D4F-FB67-49F4-959B-4D3E2E4404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725EFCD2-E5C0-45F6-A939-E6EC615EB8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6A6FE6-6185-4A42-A44E-60A925BFA787}" type="datetime1">
              <a:rPr lang="nl-NL" smtClean="0"/>
              <a:t>14-9-2022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384E1CA0-41CE-486F-AE93-5DFECA9697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sjabloon tekst erika</a:t>
            </a:r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D4995C92-B10A-42DC-8CD2-19EB248438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C0423-C929-46AC-9979-96FC02316C7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887740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B3891248-294B-4C7F-839A-BAD748BEBF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FBA9FF3F-586E-4D46-8DAE-AAB5AE0BD0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9ACE151E-CDA7-4902-BE97-7D5151F8E07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18A522-FE98-49B4-97B5-1BAFEA28C14F}" type="datetime1">
              <a:rPr lang="nl-NL" smtClean="0"/>
              <a:t>14-9-2022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7B8E3703-147B-41F2-85E9-F3A9DE4D6B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nl-NL"/>
              <a:t>sjabloon tekst erika</a:t>
            </a:r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4828F99-95F7-4C04-B736-EE6336BC58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0C0423-C929-46AC-9979-96FC02316C7D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144740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Afbeelding met grond, voorbereiden, koken, oud&#10;&#10;Automatisch gegenereerde beschrijving">
            <a:extLst>
              <a:ext uri="{FF2B5EF4-FFF2-40B4-BE49-F238E27FC236}">
                <a16:creationId xmlns:a16="http://schemas.microsoft.com/office/drawing/2014/main" id="{8B5F843F-6275-4EA7-A020-8CE110480E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7FA818C7-8BA0-462D-9A9B-4425EB1357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9B0C0423-C929-46AC-9979-96FC02316C7D}" type="slidenum">
              <a:rPr lang="nl-NL">
                <a:solidFill>
                  <a:srgbClr val="FFFFFF"/>
                </a:solidFill>
              </a:rPr>
              <a:pPr>
                <a:spcAft>
                  <a:spcPts val="600"/>
                </a:spcAft>
              </a:pPr>
              <a:t>1</a:t>
            </a:fld>
            <a:endParaRPr lang="nl-NL">
              <a:solidFill>
                <a:srgbClr val="FFFFFF"/>
              </a:solidFill>
            </a:endParaRPr>
          </a:p>
        </p:txBody>
      </p:sp>
      <p:sp>
        <p:nvSpPr>
          <p:cNvPr id="9" name="TextBox 18">
            <a:extLst>
              <a:ext uri="{FF2B5EF4-FFF2-40B4-BE49-F238E27FC236}">
                <a16:creationId xmlns:a16="http://schemas.microsoft.com/office/drawing/2014/main" id="{09C6C864-236D-4F03-8244-1D68547EB8D7}"/>
              </a:ext>
            </a:extLst>
          </p:cNvPr>
          <p:cNvSpPr txBox="1"/>
          <p:nvPr/>
        </p:nvSpPr>
        <p:spPr>
          <a:xfrm>
            <a:off x="424400" y="2871625"/>
            <a:ext cx="23277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000" b="1">
                <a:ln w="3175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Huisvesting RAZU</a:t>
            </a:r>
          </a:p>
        </p:txBody>
      </p:sp>
      <p:sp>
        <p:nvSpPr>
          <p:cNvPr id="10" name="TextBox 14">
            <a:extLst>
              <a:ext uri="{FF2B5EF4-FFF2-40B4-BE49-F238E27FC236}">
                <a16:creationId xmlns:a16="http://schemas.microsoft.com/office/drawing/2014/main" id="{E227834F-2087-4675-BDBE-E0D7F1B8C2AB}"/>
              </a:ext>
            </a:extLst>
          </p:cNvPr>
          <p:cNvSpPr txBox="1"/>
          <p:nvPr/>
        </p:nvSpPr>
        <p:spPr>
          <a:xfrm>
            <a:off x="485522" y="3579511"/>
            <a:ext cx="2266642" cy="2292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100" b="1" i="1">
                <a:solidFill>
                  <a:schemeClr val="bg1"/>
                </a:solidFill>
              </a:rPr>
              <a:t>Knelpunten </a:t>
            </a:r>
          </a:p>
          <a:p>
            <a:pPr algn="ctr"/>
            <a:r>
              <a:rPr lang="nl-NL" sz="1100" b="1" i="1">
                <a:solidFill>
                  <a:schemeClr val="bg1"/>
                </a:solidFill>
              </a:rPr>
              <a:t>oplossingsrichtingen</a:t>
            </a:r>
          </a:p>
          <a:p>
            <a:pPr algn="ctr"/>
            <a:endParaRPr lang="nl-NL" sz="1100" b="1">
              <a:solidFill>
                <a:schemeClr val="bg1"/>
              </a:solidFill>
            </a:endParaRPr>
          </a:p>
          <a:p>
            <a:pPr algn="ctr"/>
            <a:endParaRPr lang="nl-NL" sz="1100" b="1">
              <a:solidFill>
                <a:schemeClr val="bg1"/>
              </a:solidFill>
            </a:endParaRPr>
          </a:p>
          <a:p>
            <a:pPr algn="ctr"/>
            <a:endParaRPr lang="nl-NL" sz="1100" b="1">
              <a:solidFill>
                <a:schemeClr val="bg1"/>
              </a:solidFill>
            </a:endParaRPr>
          </a:p>
          <a:p>
            <a:pPr algn="ctr"/>
            <a:endParaRPr lang="nl-NL" sz="1100" b="1">
              <a:solidFill>
                <a:schemeClr val="bg1"/>
              </a:solidFill>
            </a:endParaRPr>
          </a:p>
          <a:p>
            <a:pPr algn="ctr"/>
            <a:endParaRPr lang="nl-NL" sz="1100" b="1">
              <a:solidFill>
                <a:schemeClr val="bg1"/>
              </a:solidFill>
            </a:endParaRPr>
          </a:p>
          <a:p>
            <a:pPr algn="ctr"/>
            <a:endParaRPr lang="nl-NL" sz="1100" b="1">
              <a:solidFill>
                <a:schemeClr val="bg1"/>
              </a:solidFill>
            </a:endParaRPr>
          </a:p>
          <a:p>
            <a:pPr algn="ctr"/>
            <a:endParaRPr lang="nl-NL" sz="1100" b="1">
              <a:solidFill>
                <a:schemeClr val="bg1"/>
              </a:solidFill>
            </a:endParaRPr>
          </a:p>
          <a:p>
            <a:pPr algn="ctr"/>
            <a:endParaRPr lang="nl-NL" sz="1100" b="1">
              <a:solidFill>
                <a:schemeClr val="bg1"/>
              </a:solidFill>
            </a:endParaRPr>
          </a:p>
          <a:p>
            <a:pPr algn="ctr"/>
            <a:endParaRPr lang="nl-NL" sz="1100" b="1">
              <a:solidFill>
                <a:schemeClr val="bg1"/>
              </a:solidFill>
            </a:endParaRPr>
          </a:p>
          <a:p>
            <a:pPr algn="ctr"/>
            <a:endParaRPr lang="nl-NL" sz="1100" b="1">
              <a:solidFill>
                <a:schemeClr val="bg1"/>
              </a:solidFill>
            </a:endParaRPr>
          </a:p>
          <a:p>
            <a:pPr algn="ctr"/>
            <a:r>
              <a:rPr lang="nl-NL" sz="1100" b="1">
                <a:solidFill>
                  <a:schemeClr val="bg1"/>
                </a:solidFill>
              </a:rPr>
              <a:t>13 april 2022</a:t>
            </a:r>
            <a:endParaRPr lang="en-US" sz="1100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94765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56817F4-524F-48F5-A284-00B0DF0098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6000" b="1">
                <a:solidFill>
                  <a:srgbClr val="6E5B82"/>
                </a:solidFill>
                <a:latin typeface="ThesisSans"/>
              </a:rPr>
              <a:t>Huisvesting: algemeen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18E34F4-A3D7-46CF-8A50-A561BFB8BC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1265132" cy="4351338"/>
          </a:xfrm>
        </p:spPr>
        <p:txBody>
          <a:bodyPr>
            <a:normAutofit fontScale="85000" lnSpcReduction="20000"/>
          </a:bodyPr>
          <a:lstStyle/>
          <a:p>
            <a:r>
              <a:rPr lang="nl-NL"/>
              <a:t>Begane grond </a:t>
            </a:r>
          </a:p>
          <a:p>
            <a:pPr lvl="1"/>
            <a:r>
              <a:rPr lang="nl-NL"/>
              <a:t>Studiezaal (1 werkplek, 6 onderzoekersplekken) met ‘</a:t>
            </a:r>
            <a:r>
              <a:rPr lang="nl-NL" err="1"/>
              <a:t>flex</a:t>
            </a:r>
            <a:r>
              <a:rPr lang="nl-NL"/>
              <a:t> kamer / </a:t>
            </a:r>
            <a:r>
              <a:rPr lang="nl-NL" err="1"/>
              <a:t>vrijwilligerkamer</a:t>
            </a:r>
            <a:r>
              <a:rPr lang="nl-NL">
                <a:solidFill>
                  <a:srgbClr val="7030A0"/>
                </a:solidFill>
              </a:rPr>
              <a:t>*</a:t>
            </a:r>
            <a:endParaRPr lang="nl-NL"/>
          </a:p>
          <a:p>
            <a:pPr lvl="1"/>
            <a:r>
              <a:rPr lang="nl-NL"/>
              <a:t>2 kantoren (5 werkplekken + vrijwilligersplek)</a:t>
            </a:r>
          </a:p>
          <a:p>
            <a:pPr lvl="1"/>
            <a:r>
              <a:rPr lang="nl-NL"/>
              <a:t>magazijn/printerkamer (is toegang tot 1 kantoor) </a:t>
            </a:r>
          </a:p>
          <a:p>
            <a:r>
              <a:rPr lang="nl-NL"/>
              <a:t>1</a:t>
            </a:r>
            <a:r>
              <a:rPr lang="nl-NL" baseline="30000"/>
              <a:t>e</a:t>
            </a:r>
            <a:r>
              <a:rPr lang="nl-NL"/>
              <a:t> verdieping </a:t>
            </a:r>
          </a:p>
          <a:p>
            <a:pPr lvl="1"/>
            <a:r>
              <a:rPr lang="nl-NL"/>
              <a:t>2 kantoren (4 werkplekken)</a:t>
            </a:r>
          </a:p>
          <a:p>
            <a:pPr lvl="1"/>
            <a:r>
              <a:rPr lang="nl-NL"/>
              <a:t>Kleine vergaderkamer</a:t>
            </a:r>
          </a:p>
          <a:p>
            <a:r>
              <a:rPr lang="nl-NL"/>
              <a:t>In totaal 12 bureaus voor 12 medewerkers, 1 </a:t>
            </a:r>
            <a:r>
              <a:rPr lang="nl-NL" err="1"/>
              <a:t>stagair</a:t>
            </a:r>
            <a:r>
              <a:rPr lang="nl-NL"/>
              <a:t>, vrijwilligers (1-5 / dag)</a:t>
            </a:r>
          </a:p>
          <a:p>
            <a:pPr lvl="1"/>
            <a:r>
              <a:rPr lang="nl-NL"/>
              <a:t>Bureau delen is gebruikelijk. </a:t>
            </a:r>
          </a:p>
          <a:p>
            <a:pPr lvl="1"/>
            <a:r>
              <a:rPr lang="nl-NL"/>
              <a:t>Maximum aantal mensen in kantoor. Werkplekken + uitlegtafels en ruimte voor karren. </a:t>
            </a:r>
          </a:p>
          <a:p>
            <a:r>
              <a:rPr lang="nl-NL"/>
              <a:t>Vermenging van onderzoekers, bezoekers, vrijwilligers en eigen medewerkers in alle ruimtes. </a:t>
            </a:r>
          </a:p>
          <a:p>
            <a:pPr lvl="1"/>
            <a:r>
              <a:rPr lang="nl-NL"/>
              <a:t>Deels opgelost door andere indeling (vrijwilligers en onderzoekers op BG)</a:t>
            </a:r>
          </a:p>
          <a:p>
            <a:pPr lvl="1"/>
            <a:r>
              <a:rPr lang="nl-NL"/>
              <a:t>Sloten deuren BG aangevraagd </a:t>
            </a:r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DD636473-7210-43E4-9654-364E61449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C0423-C929-46AC-9979-96FC02316C7D}" type="slidenum">
              <a:rPr lang="nl-NL" smtClean="0"/>
              <a:t>2</a:t>
            </a:fld>
            <a:endParaRPr lang="nl-NL"/>
          </a:p>
        </p:txBody>
      </p:sp>
      <p:pic>
        <p:nvPicPr>
          <p:cNvPr id="6" name="Picture 9" descr="A close up of text on a black background&#10;&#10;Description automatically generated">
            <a:extLst>
              <a:ext uri="{FF2B5EF4-FFF2-40B4-BE49-F238E27FC236}">
                <a16:creationId xmlns:a16="http://schemas.microsoft.com/office/drawing/2014/main" id="{D0C63B06-60EB-4789-95E0-DCDCDF8963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905" y="5931926"/>
            <a:ext cx="784018" cy="575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7331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56817F4-524F-48F5-A284-00B0DF0098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6000" b="1">
                <a:solidFill>
                  <a:srgbClr val="6E5B82"/>
                </a:solidFill>
                <a:latin typeface="ThesisSans"/>
              </a:rPr>
              <a:t>Huisvesting: dienstverlening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18E34F4-A3D7-46CF-8A50-A561BFB8BC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/>
              <a:t>Studiezaal</a:t>
            </a:r>
          </a:p>
          <a:p>
            <a:pPr lvl="1"/>
            <a:r>
              <a:rPr lang="nl-NL"/>
              <a:t>Onrustig: doorloop naar depots, </a:t>
            </a:r>
            <a:r>
              <a:rPr lang="nl-NL" err="1"/>
              <a:t>flex</a:t>
            </a:r>
            <a:r>
              <a:rPr lang="nl-NL"/>
              <a:t> kamer, receptie RAZU (telefoon)</a:t>
            </a:r>
          </a:p>
          <a:p>
            <a:pPr lvl="1"/>
            <a:r>
              <a:rPr lang="nl-NL"/>
              <a:t>Krap</a:t>
            </a:r>
            <a:r>
              <a:rPr lang="nl-NL">
                <a:solidFill>
                  <a:srgbClr val="7030A0"/>
                </a:solidFill>
              </a:rPr>
              <a:t>*</a:t>
            </a:r>
            <a:r>
              <a:rPr lang="nl-NL"/>
              <a:t> bij meerdere bezoekers</a:t>
            </a:r>
          </a:p>
          <a:p>
            <a:pPr lvl="1"/>
            <a:r>
              <a:rPr lang="nl-NL"/>
              <a:t>Geen ruimte voor inzage in niet-openbaar archief</a:t>
            </a:r>
          </a:p>
          <a:p>
            <a:pPr lvl="1"/>
            <a:r>
              <a:rPr lang="nl-NL"/>
              <a:t>Afstand studiezaal – receptie </a:t>
            </a:r>
          </a:p>
          <a:p>
            <a:r>
              <a:rPr lang="nl-NL"/>
              <a:t>Faciliteiten onderzoekers</a:t>
            </a:r>
          </a:p>
          <a:p>
            <a:pPr lvl="1"/>
            <a:r>
              <a:rPr lang="nl-NL"/>
              <a:t>Gratis koffie </a:t>
            </a:r>
            <a:r>
              <a:rPr lang="nl-NL" b="1">
                <a:solidFill>
                  <a:srgbClr val="00B050"/>
                </a:solidFill>
                <a:sym typeface="Wingdings" panose="05000000000000000000" pitchFamily="2" charset="2"/>
              </a:rPr>
              <a:t></a:t>
            </a:r>
            <a:r>
              <a:rPr lang="nl-NL">
                <a:sym typeface="Wingdings" panose="05000000000000000000" pitchFamily="2" charset="2"/>
              </a:rPr>
              <a:t> , op 1</a:t>
            </a:r>
            <a:r>
              <a:rPr lang="nl-NL" baseline="30000">
                <a:sym typeface="Wingdings" panose="05000000000000000000" pitchFamily="2" charset="2"/>
              </a:rPr>
              <a:t>e</a:t>
            </a:r>
            <a:r>
              <a:rPr lang="nl-NL">
                <a:sym typeface="Wingdings" panose="05000000000000000000" pitchFamily="2" charset="2"/>
              </a:rPr>
              <a:t> verdieping</a:t>
            </a:r>
            <a:r>
              <a:rPr lang="nl-NL">
                <a:solidFill>
                  <a:srgbClr val="7030A0"/>
                </a:solidFill>
                <a:sym typeface="Wingdings" panose="05000000000000000000" pitchFamily="2" charset="2"/>
              </a:rPr>
              <a:t>**</a:t>
            </a:r>
            <a:r>
              <a:rPr lang="nl-NL">
                <a:sym typeface="Wingdings" panose="05000000000000000000" pitchFamily="2" charset="2"/>
              </a:rPr>
              <a:t> met </a:t>
            </a:r>
            <a:r>
              <a:rPr lang="nl-NL" err="1">
                <a:sym typeface="Wingdings" panose="05000000000000000000" pitchFamily="2" charset="2"/>
              </a:rPr>
              <a:t>zitplek</a:t>
            </a:r>
            <a:r>
              <a:rPr lang="nl-NL">
                <a:sym typeface="Wingdings" panose="05000000000000000000" pitchFamily="2" charset="2"/>
              </a:rPr>
              <a:t> op BG (voor de toiletten </a:t>
            </a:r>
            <a:r>
              <a:rPr lang="nl-NL" b="1">
                <a:solidFill>
                  <a:srgbClr val="FF0000"/>
                </a:solidFill>
                <a:sym typeface="Wingdings" panose="05000000000000000000" pitchFamily="2" charset="2"/>
              </a:rPr>
              <a:t></a:t>
            </a:r>
            <a:r>
              <a:rPr lang="nl-NL">
                <a:sym typeface="Wingdings" panose="05000000000000000000" pitchFamily="2" charset="2"/>
              </a:rPr>
              <a:t> ) </a:t>
            </a:r>
            <a:endParaRPr lang="nl-NL"/>
          </a:p>
          <a:p>
            <a:r>
              <a:rPr lang="nl-NL"/>
              <a:t>Meubilair </a:t>
            </a:r>
          </a:p>
          <a:p>
            <a:pPr lvl="1"/>
            <a:r>
              <a:rPr lang="nl-NL"/>
              <a:t>Verouderd, verschillend van formaat, onhandig (lastig herindelen)</a:t>
            </a:r>
          </a:p>
          <a:p>
            <a:endParaRPr lang="nl-NL"/>
          </a:p>
          <a:p>
            <a:endParaRPr lang="nl-NL"/>
          </a:p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DD636473-7210-43E4-9654-364E61449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C0423-C929-46AC-9979-96FC02316C7D}" type="slidenum">
              <a:rPr lang="nl-NL" smtClean="0"/>
              <a:t>3</a:t>
            </a:fld>
            <a:endParaRPr lang="nl-NL"/>
          </a:p>
        </p:txBody>
      </p:sp>
      <p:pic>
        <p:nvPicPr>
          <p:cNvPr id="6" name="Picture 9" descr="A close up of text on a black background&#10;&#10;Description automatically generated">
            <a:extLst>
              <a:ext uri="{FF2B5EF4-FFF2-40B4-BE49-F238E27FC236}">
                <a16:creationId xmlns:a16="http://schemas.microsoft.com/office/drawing/2014/main" id="{D0C63B06-60EB-4789-95E0-DCDCDF8963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905" y="5931926"/>
            <a:ext cx="784018" cy="575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7497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56817F4-524F-48F5-A284-00B0DF0098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6000" b="1">
                <a:solidFill>
                  <a:srgbClr val="6E5B82"/>
                </a:solidFill>
                <a:latin typeface="ThesisSans"/>
              </a:rPr>
              <a:t>Huisvesting: magazijn </a:t>
            </a:r>
            <a:r>
              <a:rPr lang="nl-NL" sz="6000" b="1" err="1">
                <a:solidFill>
                  <a:srgbClr val="6E5B82"/>
                </a:solidFill>
                <a:latin typeface="ThesisSans"/>
              </a:rPr>
              <a:t>etc</a:t>
            </a:r>
            <a:endParaRPr lang="nl-NL" sz="6000" b="1">
              <a:solidFill>
                <a:srgbClr val="6E5B82"/>
              </a:solidFill>
              <a:latin typeface="ThesisSans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18E34F4-A3D7-46CF-8A50-A561BFB8BC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/>
              <a:t>Magazijn &amp; printerruimte &amp; garderobe </a:t>
            </a:r>
          </a:p>
          <a:p>
            <a:pPr lvl="1"/>
            <a:r>
              <a:rPr lang="nl-NL"/>
              <a:t>Klein (veel ruimte nodig voor verpakkingsmateriaal)</a:t>
            </a:r>
          </a:p>
          <a:p>
            <a:pPr lvl="1"/>
            <a:r>
              <a:rPr lang="nl-NL"/>
              <a:t>Tevens tot kantoor met 2 werkplekken.  </a:t>
            </a:r>
          </a:p>
          <a:p>
            <a:r>
              <a:rPr lang="nl-NL"/>
              <a:t>Quarantaine depot</a:t>
            </a:r>
          </a:p>
          <a:p>
            <a:pPr lvl="1"/>
            <a:r>
              <a:rPr lang="nl-NL"/>
              <a:t>Omvang voldoende. Was in gebruik als magazijn, is inmiddels beëindigd. </a:t>
            </a:r>
            <a:br>
              <a:rPr lang="nl-NL"/>
            </a:br>
            <a:r>
              <a:rPr lang="nl-NL"/>
              <a:t>In Q wel deel van de schilderijen. </a:t>
            </a:r>
          </a:p>
          <a:p>
            <a:r>
              <a:rPr lang="nl-NL"/>
              <a:t>Digitaliseringsruimte</a:t>
            </a:r>
          </a:p>
          <a:p>
            <a:pPr lvl="1"/>
            <a:r>
              <a:rPr lang="nl-NL"/>
              <a:t>Ontbreekt. Fotograaf werkt in de depots. </a:t>
            </a:r>
          </a:p>
          <a:p>
            <a:r>
              <a:rPr lang="nl-NL"/>
              <a:t>Ontvangst &amp; verwerkingsruimte</a:t>
            </a:r>
          </a:p>
          <a:p>
            <a:pPr lvl="1"/>
            <a:r>
              <a:rPr lang="nl-NL"/>
              <a:t>Ontbreekt. </a:t>
            </a:r>
          </a:p>
          <a:p>
            <a:pPr marL="0" indent="0">
              <a:buNone/>
            </a:pPr>
            <a:endParaRPr lang="nl-NL"/>
          </a:p>
          <a:p>
            <a:pPr marL="0" indent="0">
              <a:buNone/>
            </a:pPr>
            <a:endParaRPr lang="nl-NL"/>
          </a:p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DD636473-7210-43E4-9654-364E61449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C0423-C929-46AC-9979-96FC02316C7D}" type="slidenum">
              <a:rPr lang="nl-NL" smtClean="0"/>
              <a:t>4</a:t>
            </a:fld>
            <a:endParaRPr lang="nl-NL"/>
          </a:p>
        </p:txBody>
      </p:sp>
      <p:pic>
        <p:nvPicPr>
          <p:cNvPr id="6" name="Picture 9" descr="A close up of text on a black background&#10;&#10;Description automatically generated">
            <a:extLst>
              <a:ext uri="{FF2B5EF4-FFF2-40B4-BE49-F238E27FC236}">
                <a16:creationId xmlns:a16="http://schemas.microsoft.com/office/drawing/2014/main" id="{D0C63B06-60EB-4789-95E0-DCDCDF8963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905" y="5931926"/>
            <a:ext cx="784018" cy="575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4983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56817F4-524F-48F5-A284-00B0DF0098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6000" b="1">
                <a:solidFill>
                  <a:srgbClr val="6E5B82"/>
                </a:solidFill>
                <a:latin typeface="ThesisSans"/>
              </a:rPr>
              <a:t>Oplossing 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18E34F4-A3D7-46CF-8A50-A561BFB8BC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nl-NL"/>
              <a:t>Nodig: </a:t>
            </a:r>
          </a:p>
          <a:p>
            <a:pPr lvl="1"/>
            <a:r>
              <a:rPr lang="nl-NL"/>
              <a:t>Voldoende kantoorruimtes </a:t>
            </a:r>
            <a:r>
              <a:rPr lang="nl-NL">
                <a:solidFill>
                  <a:srgbClr val="7030A0"/>
                </a:solidFill>
              </a:rPr>
              <a:t>(* +2) </a:t>
            </a:r>
            <a:r>
              <a:rPr lang="nl-NL"/>
              <a:t>met werkplekken met voldoende ruimte</a:t>
            </a:r>
            <a:endParaRPr lang="nl-NL" b="1"/>
          </a:p>
          <a:p>
            <a:pPr lvl="1"/>
            <a:r>
              <a:rPr lang="nl-NL"/>
              <a:t>Voldoende ruimte voor vrijwilligers</a:t>
            </a:r>
          </a:p>
          <a:p>
            <a:pPr lvl="1"/>
            <a:r>
              <a:rPr lang="nl-NL"/>
              <a:t>Opslagruimte</a:t>
            </a:r>
          </a:p>
          <a:p>
            <a:pPr lvl="2"/>
            <a:r>
              <a:rPr lang="nl-NL"/>
              <a:t>Nu extern gehuurd. Is voorlopig goede oplossing, maar onhandig op lange termijn. </a:t>
            </a:r>
          </a:p>
          <a:p>
            <a:pPr lvl="1"/>
            <a:r>
              <a:rPr lang="nl-NL"/>
              <a:t>Verbetering faciliteiten onderzoekers</a:t>
            </a:r>
          </a:p>
          <a:p>
            <a:r>
              <a:rPr lang="nl-NL"/>
              <a:t>Overleg hierover met gemeente </a:t>
            </a:r>
            <a:r>
              <a:rPr lang="nl-NL" err="1"/>
              <a:t>WbD</a:t>
            </a:r>
            <a:r>
              <a:rPr lang="nl-NL"/>
              <a:t> gestart. </a:t>
            </a:r>
          </a:p>
          <a:p>
            <a:pPr lvl="1"/>
            <a:r>
              <a:rPr lang="nl-NL"/>
              <a:t>Interne ontwikkelingen hybride werken</a:t>
            </a:r>
          </a:p>
          <a:p>
            <a:pPr lvl="1"/>
            <a:r>
              <a:rPr lang="nl-NL" b="1">
                <a:solidFill>
                  <a:srgbClr val="7030A0"/>
                </a:solidFill>
              </a:rPr>
              <a:t>Vertaald zich in hogere huur (als extra ruimte mogelijk is)** </a:t>
            </a:r>
            <a:br>
              <a:rPr lang="nl-NL"/>
            </a:br>
            <a:endParaRPr lang="nl-NL"/>
          </a:p>
          <a:p>
            <a:r>
              <a:rPr lang="nl-NL"/>
              <a:t>Gewenst op langere termijn:</a:t>
            </a:r>
          </a:p>
          <a:p>
            <a:pPr lvl="1"/>
            <a:r>
              <a:rPr lang="nl-NL"/>
              <a:t>Andere positionering studiezaal of verbetering toegang</a:t>
            </a:r>
          </a:p>
          <a:p>
            <a:pPr lvl="1"/>
            <a:r>
              <a:rPr lang="nl-NL"/>
              <a:t>Ruimte voor ontvangst materiaal, ‘verwerking’ en digitalisering (werkplaats)</a:t>
            </a:r>
          </a:p>
          <a:p>
            <a:pPr lvl="1"/>
            <a:r>
              <a:rPr lang="nl-NL"/>
              <a:t>Ruimte voor ontvangst externen </a:t>
            </a:r>
          </a:p>
          <a:p>
            <a:r>
              <a:rPr lang="nl-NL"/>
              <a:t>Te bespreken in relatie tot het nieuwe beleidsplan (incl. eventuele kosten) </a:t>
            </a:r>
            <a:r>
              <a:rPr lang="nl-NL">
                <a:solidFill>
                  <a:srgbClr val="7030A0"/>
                </a:solidFill>
              </a:rPr>
              <a:t>***</a:t>
            </a:r>
            <a:r>
              <a:rPr lang="nl-NL"/>
              <a:t> </a:t>
            </a:r>
          </a:p>
          <a:p>
            <a:pPr marL="457200" lvl="1" indent="0">
              <a:buNone/>
            </a:pPr>
            <a:endParaRPr lang="nl-NL"/>
          </a:p>
          <a:p>
            <a:pPr lvl="1"/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DD636473-7210-43E4-9654-364E61449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C0423-C929-46AC-9979-96FC02316C7D}" type="slidenum">
              <a:rPr lang="nl-NL" smtClean="0"/>
              <a:t>5</a:t>
            </a:fld>
            <a:endParaRPr lang="nl-NL"/>
          </a:p>
        </p:txBody>
      </p:sp>
      <p:pic>
        <p:nvPicPr>
          <p:cNvPr id="6" name="Picture 9" descr="A close up of text on a black background&#10;&#10;Description automatically generated">
            <a:extLst>
              <a:ext uri="{FF2B5EF4-FFF2-40B4-BE49-F238E27FC236}">
                <a16:creationId xmlns:a16="http://schemas.microsoft.com/office/drawing/2014/main" id="{D0C63B06-60EB-4789-95E0-DCDCDF8963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905" y="5931926"/>
            <a:ext cx="784018" cy="575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5914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Tijdelijke aanduiding voor inhoud 7" descr="Afbeelding met kleurrijk&#10;&#10;Automatisch gegenereerde beschrijving">
            <a:extLst>
              <a:ext uri="{FF2B5EF4-FFF2-40B4-BE49-F238E27FC236}">
                <a16:creationId xmlns:a16="http://schemas.microsoft.com/office/drawing/2014/main" id="{F75D5C34-9970-426F-99D5-F59A39DFC2A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356432" cy="6950493"/>
          </a:xfr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0EDB2DD6-7A73-4B4F-8802-7CC094272C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9B0C0423-C929-46AC-9979-96FC02316C7D}" type="slidenum">
              <a:rPr lang="en-US">
                <a:solidFill>
                  <a:srgbClr val="FFFFFF"/>
                </a:solidFill>
              </a:rPr>
              <a:pPr>
                <a:spcAft>
                  <a:spcPts val="600"/>
                </a:spcAft>
              </a:pPr>
              <a:t>6</a:t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TextBox 14">
            <a:extLst>
              <a:ext uri="{FF2B5EF4-FFF2-40B4-BE49-F238E27FC236}">
                <a16:creationId xmlns:a16="http://schemas.microsoft.com/office/drawing/2014/main" id="{CAB3F8D8-8044-41C6-A9FD-0D19FE14188F}"/>
              </a:ext>
            </a:extLst>
          </p:cNvPr>
          <p:cNvSpPr txBox="1"/>
          <p:nvPr/>
        </p:nvSpPr>
        <p:spPr>
          <a:xfrm>
            <a:off x="485522" y="3579511"/>
            <a:ext cx="2266642" cy="2292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100" b="1" i="1">
                <a:solidFill>
                  <a:schemeClr val="bg1"/>
                </a:solidFill>
              </a:rPr>
              <a:t>Knelpunten </a:t>
            </a:r>
          </a:p>
          <a:p>
            <a:pPr algn="ctr"/>
            <a:r>
              <a:rPr lang="nl-NL" sz="1100" b="1" i="1">
                <a:solidFill>
                  <a:schemeClr val="bg1"/>
                </a:solidFill>
              </a:rPr>
              <a:t>oplossingsrichtingen</a:t>
            </a:r>
          </a:p>
          <a:p>
            <a:pPr algn="ctr"/>
            <a:endParaRPr lang="nl-NL" sz="1100" b="1">
              <a:solidFill>
                <a:schemeClr val="bg1"/>
              </a:solidFill>
            </a:endParaRPr>
          </a:p>
          <a:p>
            <a:pPr algn="ctr"/>
            <a:endParaRPr lang="nl-NL" sz="1100" b="1">
              <a:solidFill>
                <a:schemeClr val="bg1"/>
              </a:solidFill>
            </a:endParaRPr>
          </a:p>
          <a:p>
            <a:pPr algn="ctr"/>
            <a:endParaRPr lang="nl-NL" sz="1100" b="1">
              <a:solidFill>
                <a:schemeClr val="bg1"/>
              </a:solidFill>
            </a:endParaRPr>
          </a:p>
          <a:p>
            <a:pPr algn="ctr"/>
            <a:endParaRPr lang="nl-NL" sz="1100" b="1">
              <a:solidFill>
                <a:schemeClr val="bg1"/>
              </a:solidFill>
            </a:endParaRPr>
          </a:p>
          <a:p>
            <a:pPr algn="ctr"/>
            <a:endParaRPr lang="nl-NL" sz="1100" b="1">
              <a:solidFill>
                <a:schemeClr val="bg1"/>
              </a:solidFill>
            </a:endParaRPr>
          </a:p>
          <a:p>
            <a:pPr algn="ctr"/>
            <a:endParaRPr lang="nl-NL" sz="1100" b="1">
              <a:solidFill>
                <a:schemeClr val="bg1"/>
              </a:solidFill>
            </a:endParaRPr>
          </a:p>
          <a:p>
            <a:pPr algn="ctr"/>
            <a:endParaRPr lang="nl-NL" sz="1100" b="1">
              <a:solidFill>
                <a:schemeClr val="bg1"/>
              </a:solidFill>
            </a:endParaRPr>
          </a:p>
          <a:p>
            <a:pPr algn="ctr"/>
            <a:endParaRPr lang="nl-NL" sz="1100" b="1">
              <a:solidFill>
                <a:schemeClr val="bg1"/>
              </a:solidFill>
            </a:endParaRPr>
          </a:p>
          <a:p>
            <a:pPr algn="ctr"/>
            <a:endParaRPr lang="nl-NL" sz="1100" b="1">
              <a:solidFill>
                <a:schemeClr val="bg1"/>
              </a:solidFill>
            </a:endParaRPr>
          </a:p>
          <a:p>
            <a:pPr algn="ctr"/>
            <a:endParaRPr lang="nl-NL" sz="1100" b="1">
              <a:solidFill>
                <a:schemeClr val="bg1"/>
              </a:solidFill>
            </a:endParaRPr>
          </a:p>
          <a:p>
            <a:pPr algn="ctr"/>
            <a:r>
              <a:rPr lang="nl-NL" sz="1100" b="1">
                <a:solidFill>
                  <a:schemeClr val="bg1"/>
                </a:solidFill>
              </a:rPr>
              <a:t>13 april 2022</a:t>
            </a:r>
            <a:endParaRPr lang="en-US" sz="1100" b="1">
              <a:solidFill>
                <a:schemeClr val="bg1"/>
              </a:solidFill>
            </a:endParaRPr>
          </a:p>
        </p:txBody>
      </p:sp>
      <p:sp>
        <p:nvSpPr>
          <p:cNvPr id="9" name="TextBox 18">
            <a:extLst>
              <a:ext uri="{FF2B5EF4-FFF2-40B4-BE49-F238E27FC236}">
                <a16:creationId xmlns:a16="http://schemas.microsoft.com/office/drawing/2014/main" id="{E40EF7AE-6A73-443F-8069-C4C545B80DAC}"/>
              </a:ext>
            </a:extLst>
          </p:cNvPr>
          <p:cNvSpPr txBox="1"/>
          <p:nvPr/>
        </p:nvSpPr>
        <p:spPr>
          <a:xfrm>
            <a:off x="424400" y="2871625"/>
            <a:ext cx="23277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000" b="1">
                <a:ln w="3175"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Nieuw beleidsplan RAZU</a:t>
            </a:r>
          </a:p>
        </p:txBody>
      </p:sp>
    </p:spTree>
    <p:extLst>
      <p:ext uri="{BB962C8B-B14F-4D97-AF65-F5344CB8AC3E}">
        <p14:creationId xmlns:p14="http://schemas.microsoft.com/office/powerpoint/2010/main" val="40099451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4D7511E-0483-4233-9E49-E8B3D1F5B2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10451">
            <a:off x="3400910" y="1537280"/>
            <a:ext cx="2640405" cy="366143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noFill/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C56817F4-524F-48F5-A284-00B0DF0098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6000" b="1">
                <a:solidFill>
                  <a:srgbClr val="6E5B82"/>
                </a:solidFill>
                <a:latin typeface="ThesisSans"/>
              </a:rPr>
              <a:t>Vooruit met het verleden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18E34F4-A3D7-46CF-8A50-A561BFB8BC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97600" y="1825625"/>
            <a:ext cx="5638800" cy="4351338"/>
          </a:xfrm>
        </p:spPr>
        <p:txBody>
          <a:bodyPr>
            <a:normAutofit/>
          </a:bodyPr>
          <a:lstStyle/>
          <a:p>
            <a:r>
              <a:rPr lang="nl-NL" sz="2400"/>
              <a:t>Opgesteld 2017-2018</a:t>
            </a:r>
          </a:p>
          <a:p>
            <a:r>
              <a:rPr lang="nl-NL" sz="2400"/>
              <a:t>Focus op digitaal informatiebeheer en de advisering daarover aan gemeenten</a:t>
            </a:r>
          </a:p>
          <a:p>
            <a:pPr lvl="1"/>
            <a:r>
              <a:rPr lang="nl-NL"/>
              <a:t>Pilot e-depot</a:t>
            </a:r>
          </a:p>
          <a:p>
            <a:pPr lvl="1"/>
            <a:r>
              <a:rPr lang="nl-NL"/>
              <a:t> Inrichting adviesfunctie </a:t>
            </a:r>
          </a:p>
          <a:p>
            <a:pPr lvl="1"/>
            <a:r>
              <a:rPr lang="nl-NL"/>
              <a:t>Doorontwikkeling organisatie</a:t>
            </a:r>
          </a:p>
          <a:p>
            <a:pPr lvl="1"/>
            <a:r>
              <a:rPr lang="nl-NL"/>
              <a:t>Digitale dienstverlening</a:t>
            </a:r>
          </a:p>
          <a:p>
            <a:r>
              <a:rPr lang="nl-NL" sz="2400"/>
              <a:t>17 actielijnen </a:t>
            </a:r>
          </a:p>
          <a:p>
            <a:pPr marL="0" indent="0">
              <a:buNone/>
            </a:pPr>
            <a:endParaRPr lang="nl-NL" sz="2400"/>
          </a:p>
          <a:p>
            <a:pPr marL="0" indent="0">
              <a:buNone/>
            </a:pPr>
            <a:endParaRPr lang="nl-NL" sz="2400"/>
          </a:p>
          <a:p>
            <a:endParaRPr lang="nl-NL" sz="2400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DD636473-7210-43E4-9654-364E61449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C0423-C929-46AC-9979-96FC02316C7D}" type="slidenum">
              <a:rPr lang="nl-NL" smtClean="0"/>
              <a:t>7</a:t>
            </a:fld>
            <a:endParaRPr lang="nl-NL"/>
          </a:p>
        </p:txBody>
      </p:sp>
      <p:pic>
        <p:nvPicPr>
          <p:cNvPr id="6" name="Picture 9" descr="A close up of text on a black background&#10;&#10;Description automatically generated">
            <a:extLst>
              <a:ext uri="{FF2B5EF4-FFF2-40B4-BE49-F238E27FC236}">
                <a16:creationId xmlns:a16="http://schemas.microsoft.com/office/drawing/2014/main" id="{D0C63B06-60EB-4789-95E0-DCDCDF8963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905" y="5931926"/>
            <a:ext cx="784018" cy="575788"/>
          </a:xfrm>
          <a:prstGeom prst="rect">
            <a:avLst/>
          </a:prstGeom>
        </p:spPr>
      </p:pic>
      <p:pic>
        <p:nvPicPr>
          <p:cNvPr id="7" name="Picture 3">
            <a:extLst>
              <a:ext uri="{FF2B5EF4-FFF2-40B4-BE49-F238E27FC236}">
                <a16:creationId xmlns:a16="http://schemas.microsoft.com/office/drawing/2014/main" id="{33B696E1-6CF3-42BD-ABD2-2E6160EEF724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889" y="2328220"/>
            <a:ext cx="2377282" cy="326254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noFill/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7760740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56817F4-524F-48F5-A284-00B0DF0098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6000" b="1">
                <a:solidFill>
                  <a:srgbClr val="6E5B82"/>
                </a:solidFill>
                <a:latin typeface="ThesisSans"/>
              </a:rPr>
              <a:t>Planning  </a:t>
            </a:r>
          </a:p>
        </p:txBody>
      </p:sp>
      <p:graphicFrame>
        <p:nvGraphicFramePr>
          <p:cNvPr id="4" name="Tabel 6">
            <a:extLst>
              <a:ext uri="{FF2B5EF4-FFF2-40B4-BE49-F238E27FC236}">
                <a16:creationId xmlns:a16="http://schemas.microsoft.com/office/drawing/2014/main" id="{23DA9DDB-801A-4807-ADDA-A46778439ED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9811705"/>
              </p:ext>
            </p:extLst>
          </p:nvPr>
        </p:nvGraphicFramePr>
        <p:xfrm>
          <a:off x="838200" y="1825625"/>
          <a:ext cx="10515597" cy="4246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10100">
                  <a:extLst>
                    <a:ext uri="{9D8B030D-6E8A-4147-A177-3AD203B41FA5}">
                      <a16:colId xmlns:a16="http://schemas.microsoft.com/office/drawing/2014/main" val="3566107998"/>
                    </a:ext>
                  </a:extLst>
                </a:gridCol>
                <a:gridCol w="1168400">
                  <a:extLst>
                    <a:ext uri="{9D8B030D-6E8A-4147-A177-3AD203B41FA5}">
                      <a16:colId xmlns:a16="http://schemas.microsoft.com/office/drawing/2014/main" val="3422534923"/>
                    </a:ext>
                  </a:extLst>
                </a:gridCol>
                <a:gridCol w="4737097">
                  <a:extLst>
                    <a:ext uri="{9D8B030D-6E8A-4147-A177-3AD203B41FA5}">
                      <a16:colId xmlns:a16="http://schemas.microsoft.com/office/drawing/2014/main" val="5772516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nl-NL"/>
                        <a:t>wat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/>
                        <a:t>wanneer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/>
                        <a:t>wie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83574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/>
                        <a:t>Evaluatie huidige beleidsplan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/>
                        <a:t>April/mei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/>
                        <a:t>RAZU, gemeenten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03677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/>
                        <a:t>Input ophalen voor komende periode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/>
                        <a:t>Mei/juni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/>
                        <a:t>RAZU, gemeenten, Vrienden, erfgoedpartners, bestuur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36543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/>
                        <a:t>Opstellen eerste versie missie, visie, doelstellingen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/>
                        <a:t>juni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/>
                        <a:t>RAZU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470617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/>
                        <a:t>Bespreken bestuur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/>
                        <a:t>juli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/>
                        <a:t>Bestuur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79795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/>
                        <a:t>Uitwerken beleidsvisie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/>
                        <a:t>Juli/okt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/>
                        <a:t>RAZU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2818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/>
                        <a:t>Bespreken bestuur, vaststellen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/>
                        <a:t>november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/>
                        <a:t>Bestuur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36756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517142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60670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N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8622121"/>
                  </a:ext>
                </a:extLst>
              </a:tr>
            </a:tbl>
          </a:graphicData>
        </a:graphic>
      </p:graphicFrame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DD636473-7210-43E4-9654-364E61449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0C0423-C929-46AC-9979-96FC02316C7D}" type="slidenum">
              <a:rPr lang="nl-NL" smtClean="0"/>
              <a:t>8</a:t>
            </a:fld>
            <a:endParaRPr lang="nl-NL"/>
          </a:p>
        </p:txBody>
      </p:sp>
      <p:pic>
        <p:nvPicPr>
          <p:cNvPr id="6" name="Picture 9" descr="A close up of text on a black background&#10;&#10;Description automatically generated">
            <a:extLst>
              <a:ext uri="{FF2B5EF4-FFF2-40B4-BE49-F238E27FC236}">
                <a16:creationId xmlns:a16="http://schemas.microsoft.com/office/drawing/2014/main" id="{D0C63B06-60EB-4789-95E0-DCDCDF8963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905" y="5931926"/>
            <a:ext cx="784018" cy="575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431847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7D4B3295838E041AA48681593A920AB" ma:contentTypeVersion="17" ma:contentTypeDescription="Een nieuw document maken." ma:contentTypeScope="" ma:versionID="258b3f02b6b058cf3ee0ba74ee93e079">
  <xsd:schema xmlns:xsd="http://www.w3.org/2001/XMLSchema" xmlns:xs="http://www.w3.org/2001/XMLSchema" xmlns:p="http://schemas.microsoft.com/office/2006/metadata/properties" xmlns:ns2="05c69088-5412-4853-8944-fdfbc2d74cad" xmlns:ns3="10e106aa-1c33-4fbb-8989-676e50241683" targetNamespace="http://schemas.microsoft.com/office/2006/metadata/properties" ma:root="true" ma:fieldsID="fdc872a6483d1dc3ac853515558eca51" ns2:_="" ns3:_="">
    <xsd:import namespace="05c69088-5412-4853-8944-fdfbc2d74cad"/>
    <xsd:import namespace="10e106aa-1c33-4fbb-8989-676e5024168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c69088-5412-4853-8944-fdfbc2d74ca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Afbeeldingtags" ma:readOnly="false" ma:fieldId="{5cf76f15-5ced-4ddc-b409-7134ff3c332f}" ma:taxonomyMulti="true" ma:sspId="0bde4269-7c0f-42d6-b455-ed60271de2a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0e106aa-1c33-4fbb-8989-676e50241683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f0d5c208-1ad1-42bf-bd64-b92a49dd22fd}" ma:internalName="TaxCatchAll" ma:showField="CatchAllData" ma:web="10e106aa-1c33-4fbb-8989-676e5024168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0e106aa-1c33-4fbb-8989-676e50241683" xsi:nil="true"/>
    <lcf76f155ced4ddcb4097134ff3c332f xmlns="05c69088-5412-4853-8944-fdfbc2d74ca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0676DCB3-3973-48F9-8C7A-B52187474D8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B6772D5-D477-41FD-B04D-B9274760A443}"/>
</file>

<file path=customXml/itemProps3.xml><?xml version="1.0" encoding="utf-8"?>
<ds:datastoreItem xmlns:ds="http://schemas.openxmlformats.org/officeDocument/2006/customXml" ds:itemID="{736825C9-DFCA-472D-B3D7-CD62F1638E7B}">
  <ds:schemaRefs>
    <ds:schemaRef ds:uri="05c69088-5412-4853-8944-fdfbc2d74cad"/>
    <ds:schemaRef ds:uri="10e106aa-1c33-4fbb-8989-676e50241683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4a1e2251-2e8a-4728-aa96-9ed6b6b829c2"/>
    <ds:schemaRef ds:uri="78a3db9b-d269-4801-a1b0-3dfbdecda7b2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452</Words>
  <Application>Microsoft Office PowerPoint</Application>
  <PresentationFormat>Breedbeeld</PresentationFormat>
  <Paragraphs>118</Paragraphs>
  <Slides>8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ThesisSans</vt:lpstr>
      <vt:lpstr>Kantoorthema</vt:lpstr>
      <vt:lpstr>PowerPoint-presentatie</vt:lpstr>
      <vt:lpstr>Huisvesting: algemeen</vt:lpstr>
      <vt:lpstr>Huisvesting: dienstverlening</vt:lpstr>
      <vt:lpstr>Huisvesting: magazijn etc</vt:lpstr>
      <vt:lpstr>Oplossing  </vt:lpstr>
      <vt:lpstr>PowerPoint-presentatie</vt:lpstr>
      <vt:lpstr>Vooruit met het verleden</vt:lpstr>
      <vt:lpstr>Planning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Wietse Bakker</dc:creator>
  <cp:lastModifiedBy>Erika Hokke</cp:lastModifiedBy>
  <cp:revision>1</cp:revision>
  <cp:lastPrinted>1601-01-01T00:00:00Z</cp:lastPrinted>
  <dcterms:created xsi:type="dcterms:W3CDTF">2021-01-19T10:24:53Z</dcterms:created>
  <dcterms:modified xsi:type="dcterms:W3CDTF">2022-09-14T14:42:22Z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0x010100B7D4B3295838E041AA48681593A920AB</vt:lpwstr>
  </property>
  <property fmtid="{D5CDD505-2E9C-101B-9397-08002B2CF9AE}" pid="3" name="MediaServiceImageTags">
    <vt:lpwstr/>
  </property>
  <property fmtid="{D5CDD505-2E9C-101B-9397-08002B2CF9AE}" pid="4" name="Order">
    <vt:lpwstr>7253900.00000000</vt:lpwstr>
  </property>
  <property fmtid="{D5CDD505-2E9C-101B-9397-08002B2CF9AE}" pid="5" name="_SourceUrl">
    <vt:lpwstr/>
  </property>
  <property fmtid="{D5CDD505-2E9C-101B-9397-08002B2CF9AE}" pid="6" name="_SharedFileIndex">
    <vt:lpwstr/>
  </property>
  <property fmtid="{D5CDD505-2E9C-101B-9397-08002B2CF9AE}" pid="7" name="ComplianceAssetId">
    <vt:lpwstr/>
  </property>
  <property fmtid="{D5CDD505-2E9C-101B-9397-08002B2CF9AE}" pid="8" name="_ExtendedDescription">
    <vt:lpwstr/>
  </property>
  <property fmtid="{D5CDD505-2E9C-101B-9397-08002B2CF9AE}" pid="9" name="TriggerFlowInfo">
    <vt:lpwstr/>
  </property>
</Properties>
</file>