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E1375D-427F-4DCC-83E0-8133CF5968FD}" v="7" dt="2021-12-14T09:42:09.1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87" d="100"/>
          <a:sy n="87" d="100"/>
        </p:scale>
        <p:origin x="48" y="2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ka Hokke" userId="053f4782-1447-4d42-ac73-65511a1e3c80" providerId="ADAL" clId="{CEE1375D-427F-4DCC-83E0-8133CF5968FD}"/>
    <pc:docChg chg="undo redo custSel addSld delSld modSld">
      <pc:chgData name="Erika Hokke" userId="053f4782-1447-4d42-ac73-65511a1e3c80" providerId="ADAL" clId="{CEE1375D-427F-4DCC-83E0-8133CF5968FD}" dt="2021-12-14T09:48:10.062" v="3492" actId="47"/>
      <pc:docMkLst>
        <pc:docMk/>
      </pc:docMkLst>
      <pc:sldChg chg="del">
        <pc:chgData name="Erika Hokke" userId="053f4782-1447-4d42-ac73-65511a1e3c80" providerId="ADAL" clId="{CEE1375D-427F-4DCC-83E0-8133CF5968FD}" dt="2021-12-14T09:48:10.062" v="3492" actId="47"/>
        <pc:sldMkLst>
          <pc:docMk/>
          <pc:sldMk cId="4271528433" sldId="256"/>
        </pc:sldMkLst>
      </pc:sldChg>
      <pc:sldChg chg="modSp mod">
        <pc:chgData name="Erika Hokke" userId="053f4782-1447-4d42-ac73-65511a1e3c80" providerId="ADAL" clId="{CEE1375D-427F-4DCC-83E0-8133CF5968FD}" dt="2021-12-14T09:01:12.722" v="24" actId="20577"/>
        <pc:sldMkLst>
          <pc:docMk/>
          <pc:sldMk cId="541799690" sldId="257"/>
        </pc:sldMkLst>
        <pc:spChg chg="mod">
          <ac:chgData name="Erika Hokke" userId="053f4782-1447-4d42-ac73-65511a1e3c80" providerId="ADAL" clId="{CEE1375D-427F-4DCC-83E0-8133CF5968FD}" dt="2021-12-14T09:01:12.722" v="24" actId="20577"/>
          <ac:spMkLst>
            <pc:docMk/>
            <pc:sldMk cId="541799690" sldId="257"/>
            <ac:spMk id="2" creationId="{C273F303-FDD4-47AF-BC4E-B744916AEEF0}"/>
          </ac:spMkLst>
        </pc:spChg>
      </pc:sldChg>
      <pc:sldChg chg="modSp new mod">
        <pc:chgData name="Erika Hokke" userId="053f4782-1447-4d42-ac73-65511a1e3c80" providerId="ADAL" clId="{CEE1375D-427F-4DCC-83E0-8133CF5968FD}" dt="2021-12-14T09:44:24.584" v="3461" actId="20577"/>
        <pc:sldMkLst>
          <pc:docMk/>
          <pc:sldMk cId="2848845586" sldId="258"/>
        </pc:sldMkLst>
        <pc:spChg chg="mod">
          <ac:chgData name="Erika Hokke" userId="053f4782-1447-4d42-ac73-65511a1e3c80" providerId="ADAL" clId="{CEE1375D-427F-4DCC-83E0-8133CF5968FD}" dt="2021-12-14T09:22:04.562" v="1828" actId="20577"/>
          <ac:spMkLst>
            <pc:docMk/>
            <pc:sldMk cId="2848845586" sldId="258"/>
            <ac:spMk id="2" creationId="{309E6AF1-D60E-4275-BA36-134F2A841FF5}"/>
          </ac:spMkLst>
        </pc:spChg>
        <pc:spChg chg="mod">
          <ac:chgData name="Erika Hokke" userId="053f4782-1447-4d42-ac73-65511a1e3c80" providerId="ADAL" clId="{CEE1375D-427F-4DCC-83E0-8133CF5968FD}" dt="2021-12-14T09:44:24.584" v="3461" actId="20577"/>
          <ac:spMkLst>
            <pc:docMk/>
            <pc:sldMk cId="2848845586" sldId="258"/>
            <ac:spMk id="3" creationId="{D21F1C78-5862-4002-9BBE-536CAF8F973A}"/>
          </ac:spMkLst>
        </pc:spChg>
      </pc:sldChg>
      <pc:sldChg chg="modSp add mod">
        <pc:chgData name="Erika Hokke" userId="053f4782-1447-4d42-ac73-65511a1e3c80" providerId="ADAL" clId="{CEE1375D-427F-4DCC-83E0-8133CF5968FD}" dt="2021-12-14T09:39:54.650" v="3030" actId="20577"/>
        <pc:sldMkLst>
          <pc:docMk/>
          <pc:sldMk cId="3748327268" sldId="259"/>
        </pc:sldMkLst>
        <pc:spChg chg="mod">
          <ac:chgData name="Erika Hokke" userId="053f4782-1447-4d42-ac73-65511a1e3c80" providerId="ADAL" clId="{CEE1375D-427F-4DCC-83E0-8133CF5968FD}" dt="2021-12-14T09:15:53.857" v="1187" actId="20577"/>
          <ac:spMkLst>
            <pc:docMk/>
            <pc:sldMk cId="3748327268" sldId="259"/>
            <ac:spMk id="2" creationId="{309E6AF1-D60E-4275-BA36-134F2A841FF5}"/>
          </ac:spMkLst>
        </pc:spChg>
        <pc:spChg chg="mod">
          <ac:chgData name="Erika Hokke" userId="053f4782-1447-4d42-ac73-65511a1e3c80" providerId="ADAL" clId="{CEE1375D-427F-4DCC-83E0-8133CF5968FD}" dt="2021-12-14T09:39:54.650" v="3030" actId="20577"/>
          <ac:spMkLst>
            <pc:docMk/>
            <pc:sldMk cId="3748327268" sldId="259"/>
            <ac:spMk id="3" creationId="{D21F1C78-5862-4002-9BBE-536CAF8F973A}"/>
          </ac:spMkLst>
        </pc:spChg>
      </pc:sldChg>
      <pc:sldChg chg="modSp add mod">
        <pc:chgData name="Erika Hokke" userId="053f4782-1447-4d42-ac73-65511a1e3c80" providerId="ADAL" clId="{CEE1375D-427F-4DCC-83E0-8133CF5968FD}" dt="2021-12-14T09:47:41.133" v="3491" actId="20577"/>
        <pc:sldMkLst>
          <pc:docMk/>
          <pc:sldMk cId="2002002917" sldId="260"/>
        </pc:sldMkLst>
        <pc:spChg chg="mod">
          <ac:chgData name="Erika Hokke" userId="053f4782-1447-4d42-ac73-65511a1e3c80" providerId="ADAL" clId="{CEE1375D-427F-4DCC-83E0-8133CF5968FD}" dt="2021-12-14T09:29:28.213" v="2232" actId="20577"/>
          <ac:spMkLst>
            <pc:docMk/>
            <pc:sldMk cId="2002002917" sldId="260"/>
            <ac:spMk id="2" creationId="{309E6AF1-D60E-4275-BA36-134F2A841FF5}"/>
          </ac:spMkLst>
        </pc:spChg>
        <pc:spChg chg="mod">
          <ac:chgData name="Erika Hokke" userId="053f4782-1447-4d42-ac73-65511a1e3c80" providerId="ADAL" clId="{CEE1375D-427F-4DCC-83E0-8133CF5968FD}" dt="2021-12-14T09:47:41.133" v="3491" actId="20577"/>
          <ac:spMkLst>
            <pc:docMk/>
            <pc:sldMk cId="2002002917" sldId="260"/>
            <ac:spMk id="3" creationId="{D21F1C78-5862-4002-9BBE-536CAF8F973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E1E87-482C-4C3B-BF16-D2EC97B5C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8EFCF6-F543-4522-A371-22B00C78E2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06EE5CB-E74E-49A4-B551-E0BAD4BE4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E93619C-BBAC-49A7-A039-B2F01E40C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3E36F60-DCD3-46E7-8621-E28B902C9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338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926516-B54A-4F3D-851E-7C823E244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1B9E4DE-1648-4096-9935-CD2C65EA8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988C5F-DB18-4119-9AEB-7DE228EF5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B19A7F-7A22-4C2A-9904-57AAC0A79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2D8F05-3A0D-424F-9051-4E693E75F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53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A527D4C-87CD-4AD1-8C5B-3D4B7E3F6C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F360484-A898-4C25-A2A1-70CC73F0DC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330798-B4CF-4587-9F99-41D4422AA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8BD8C6-930A-44C1-9EAE-6F5915EB8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469F1D-0126-4433-9397-B1AB65535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010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6FF827-3B40-4198-8D6A-73010B469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ECF96F-0990-44CC-B7E8-0F9D238F1B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92F736-84F9-40D1-8E30-1BFDFE6EC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08966F-1AF7-497B-9FBE-0DD793015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EA6049-E70A-4551-B23D-8691DADE4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630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202BEF-1009-4325-B5B8-DC065812A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3D5E8DA-E5FB-4F6C-9976-5F9F6F52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479B1C-190D-45E8-B068-80E30A09E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D50C89A-1FF6-4E5B-9079-DC6117465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16EC22-4751-4864-88CE-42B07B6E5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034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47897-3709-4B8D-A253-91A17FBAA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879D47-3C6C-43B1-AAA7-309B6C3B8F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6428CAE-9281-4FDC-BB67-A732F6D42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7F9DA25-E689-4572-82B2-224579299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697727F-C58C-4622-B788-02E5C3223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DFE43D0-EC01-4C00-85DC-221E0D676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35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77EBC-EF1F-437D-94F6-D966B5683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D4BB58F-92B1-48D5-9075-134CAF0D4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2659BC-B61A-4C3D-87A1-679D0D814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E088EEA-68ED-47FD-8DB0-0F4A75FBFD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E9AF108-582E-463A-83B5-28424A4257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FD2BA0A-F5BB-4BD7-AB8C-8CF450184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36E2958-E6FC-48B6-87A6-D4AD40EAB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9D52D28-54F4-4E85-BF6E-3939045F0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6168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7C4F9-5BE4-488A-B227-34DB16F88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C6B7446-E0AB-4E45-B92D-E596A255E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72D15F-2314-4080-8CDA-43E400DF5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488C0DE-079C-4E36-8859-984414F7D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018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9527A3A-9EC9-4446-B1B8-852EA19FE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03391D7-2EBC-40B3-B5EF-CC6ECEE9B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9A0A859-C7FB-414F-8C6F-9DCA1578A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8242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DEE93-A892-49A3-B716-1CB45D393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BCF136-4E9B-45AD-BA60-5F9B4BBAC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B0AA8E3-7775-4F82-9ED9-9615810A30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764C53B-B152-47FF-A2DA-CCFBBF047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59F5604-0C3F-40CA-8C45-8CD92EC63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5E6B392-FAD6-4ACC-A0EA-4F83395A9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1434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88BFA-27C1-4BFB-92B0-977500BA3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B8E827B-0772-4193-9968-5FF47A3D97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92218DB-D63E-4B9D-B8E5-9F48386CA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BE77776-6392-4B43-96DB-1E47B1AFF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6215E98-DD4A-4037-BDC3-CA4E2CCF8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503C0E2-DE88-4CB3-9C58-1C388D54F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87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1283DBB-A4F0-4B1B-9DA9-485F45E29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13695BC-1CD8-4F12-9CCE-64184EB1C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81654E-DA9D-42FB-A7B9-0D88317BEC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34182-B7E7-4B56-9F69-7F4A5601BE60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E96C95-3513-4974-A9A8-1965A1889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D914BE-2C1A-431C-AB2A-66ECD12F8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5B8BB-2A2D-4651-8785-B4470F4DFB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58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73F303-FDD4-47AF-BC4E-B744916AE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Knelpunt dienstverlening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884B0C-3C67-47C1-A3F8-1E9FE131AC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179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9E6AF1-D60E-4275-BA36-134F2A841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Knelpunt meubilair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1F1C78-5862-4002-9BBE-536CAF8F9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Meubilair in kantoren en studiezaal: </a:t>
            </a:r>
          </a:p>
          <a:p>
            <a:pPr lvl="1"/>
            <a:r>
              <a:rPr lang="nl-NL" dirty="0"/>
              <a:t>Verouderd (afgeschreven) </a:t>
            </a:r>
          </a:p>
          <a:p>
            <a:pPr lvl="1"/>
            <a:r>
              <a:rPr lang="nl-NL" dirty="0"/>
              <a:t>Deels* bruikleen (om niet) van Wijk bij Duurstede</a:t>
            </a:r>
          </a:p>
          <a:p>
            <a:pPr lvl="1"/>
            <a:r>
              <a:rPr lang="nl-NL" dirty="0"/>
              <a:t>Rugklachten medewerkers (oude en slechte stoelen)</a:t>
            </a:r>
          </a:p>
          <a:p>
            <a:pPr lvl="1"/>
            <a:r>
              <a:rPr lang="nl-NL" dirty="0"/>
              <a:t>Te weinig en te veel  </a:t>
            </a:r>
          </a:p>
          <a:p>
            <a:pPr lvl="1"/>
            <a:r>
              <a:rPr lang="nl-NL" dirty="0"/>
              <a:t>Moeilijk combineerbaar* als je het anders wilt indelen </a:t>
            </a:r>
          </a:p>
          <a:p>
            <a:pPr lvl="1"/>
            <a:r>
              <a:rPr lang="nl-NL" dirty="0"/>
              <a:t>Niet praktisch (formaat tafels, bureaus niet in hoogte verstelbaar) </a:t>
            </a:r>
          </a:p>
          <a:p>
            <a:r>
              <a:rPr lang="nl-NL" dirty="0"/>
              <a:t>Voldoen de werkplekken aan </a:t>
            </a:r>
            <a:r>
              <a:rPr lang="nl-NL" dirty="0" err="1"/>
              <a:t>arbo</a:t>
            </a:r>
            <a:r>
              <a:rPr lang="nl-NL" dirty="0"/>
              <a:t>-normen? (RI&amp;E)</a:t>
            </a:r>
          </a:p>
          <a:p>
            <a:r>
              <a:rPr lang="nl-NL" dirty="0"/>
              <a:t>Mening van bezoekers: </a:t>
            </a:r>
            <a:r>
              <a:rPr lang="nl-NL" i="1" dirty="0"/>
              <a:t>‘beetje oud spul hier’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8845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9E6AF1-D60E-4275-BA36-134F2A841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Knelpunt huisvesting: studiezaal en kantoren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1F1C78-5862-4002-9BBE-536CAF8F9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Algemeen:</a:t>
            </a:r>
          </a:p>
          <a:p>
            <a:pPr lvl="1"/>
            <a:r>
              <a:rPr lang="nl-NL" dirty="0"/>
              <a:t>Vermenging bezoekers, medewerkers, vrijwilligers, collega’s uit Wijk bij Duurstede in </a:t>
            </a:r>
            <a:r>
              <a:rPr lang="nl-NL" u="sng" dirty="0"/>
              <a:t>kantoren en studiezaal </a:t>
            </a:r>
            <a:r>
              <a:rPr lang="nl-NL" dirty="0"/>
              <a:t>: </a:t>
            </a:r>
          </a:p>
          <a:p>
            <a:pPr lvl="2"/>
            <a:r>
              <a:rPr lang="nl-NL" dirty="0"/>
              <a:t>onrustig </a:t>
            </a:r>
          </a:p>
          <a:p>
            <a:pPr lvl="2"/>
            <a:r>
              <a:rPr lang="nl-NL" dirty="0"/>
              <a:t>veiligheidsrisico’s </a:t>
            </a:r>
          </a:p>
          <a:p>
            <a:pPr lvl="2"/>
            <a:r>
              <a:rPr lang="nl-NL" dirty="0"/>
              <a:t>geen vertrouwelijkheid </a:t>
            </a:r>
          </a:p>
          <a:p>
            <a:pPr lvl="1"/>
            <a:r>
              <a:rPr lang="nl-NL" dirty="0"/>
              <a:t>In gang toegang tot binnentuin (rookplek) </a:t>
            </a:r>
          </a:p>
          <a:p>
            <a:r>
              <a:rPr lang="nl-NL" dirty="0"/>
              <a:t>Studiezaal (dienstverlening aan onderzoekers): </a:t>
            </a:r>
          </a:p>
          <a:p>
            <a:pPr lvl="1"/>
            <a:r>
              <a:rPr lang="nl-NL" dirty="0"/>
              <a:t>Toegang tot het depot en tot kamer directeur :  onrustig, veiligheidsrisico’s</a:t>
            </a:r>
          </a:p>
          <a:p>
            <a:pPr lvl="1"/>
            <a:r>
              <a:rPr lang="nl-NL" dirty="0"/>
              <a:t>Krappe studiezaal (Corona: 6, bouwvergunningen ruimte) niet vrij toegankelijk</a:t>
            </a:r>
          </a:p>
          <a:p>
            <a:pPr lvl="1"/>
            <a:r>
              <a:rPr lang="nl-NL" dirty="0"/>
              <a:t>Geen ruimte voor inzage beperkt openbaar archief (buren kijken mee)</a:t>
            </a:r>
          </a:p>
          <a:p>
            <a:pPr lvl="1"/>
            <a:r>
              <a:rPr lang="nl-NL" dirty="0"/>
              <a:t>Faciliteiten bezoekers in kantoren gemeente Wijk (</a:t>
            </a:r>
            <a:r>
              <a:rPr lang="nl-NL" i="1" dirty="0"/>
              <a:t>‘tafeltje naast toilet’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8327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9E6AF1-D60E-4275-BA36-134F2A841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Knelpunt huisvesting: kantoren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1F1C78-5862-4002-9BBE-536CAF8F9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3413"/>
            <a:ext cx="10515600" cy="3955762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Kantoren </a:t>
            </a:r>
          </a:p>
          <a:p>
            <a:pPr lvl="1"/>
            <a:r>
              <a:rPr lang="nl-NL" dirty="0"/>
              <a:t>Minder werkplekken dan medewerkers (en vrijwilligers)</a:t>
            </a:r>
          </a:p>
          <a:p>
            <a:pPr lvl="1"/>
            <a:r>
              <a:rPr lang="nl-NL" dirty="0"/>
              <a:t>Onhandig in omvang, verdeeld over 2 verdiepingen, weinig bruikbare ruimte</a:t>
            </a:r>
          </a:p>
          <a:p>
            <a:pPr lvl="1"/>
            <a:r>
              <a:rPr lang="nl-NL" dirty="0"/>
              <a:t>Vergaderkamer = ook vrijwilligerswerkplek = ook opslagplek</a:t>
            </a:r>
          </a:p>
          <a:p>
            <a:pPr lvl="1"/>
            <a:r>
              <a:rPr lang="nl-NL" dirty="0"/>
              <a:t>Vergaderkamer is de toegang tot kantoor van 3 medewerkers.  </a:t>
            </a:r>
          </a:p>
          <a:p>
            <a:pPr lvl="1"/>
            <a:r>
              <a:rPr lang="nl-NL" dirty="0"/>
              <a:t>Te klein magazijn, tevens printerkamer</a:t>
            </a:r>
          </a:p>
          <a:p>
            <a:pPr lvl="1"/>
            <a:r>
              <a:rPr lang="nl-NL" dirty="0"/>
              <a:t>Printerkamer/opslagruimte/garderobe is toegang tot (klein) kantoor van 2 medewerkers </a:t>
            </a:r>
          </a:p>
          <a:p>
            <a:r>
              <a:rPr lang="nl-NL" dirty="0"/>
              <a:t>Bewaarplaats (depots en quarantaineruimte)</a:t>
            </a:r>
          </a:p>
          <a:p>
            <a:pPr lvl="1"/>
            <a:r>
              <a:rPr lang="nl-NL" dirty="0"/>
              <a:t>Q was in gebruik als opslag , inmiddels opgelost</a:t>
            </a:r>
          </a:p>
          <a:p>
            <a:pPr lvl="1"/>
            <a:r>
              <a:rPr lang="nl-NL" dirty="0"/>
              <a:t>Depots claustrofobisch : toetsing ingepland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20029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e106aa-1c33-4fbb-8989-676e50241683" xsi:nil="true"/>
    <lcf76f155ced4ddcb4097134ff3c332f xmlns="05c69088-5412-4853-8944-fdfbc2d74ca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D4B3295838E041AA48681593A920AB" ma:contentTypeVersion="17" ma:contentTypeDescription="Een nieuw document maken." ma:contentTypeScope="" ma:versionID="258b3f02b6b058cf3ee0ba74ee93e079">
  <xsd:schema xmlns:xsd="http://www.w3.org/2001/XMLSchema" xmlns:xs="http://www.w3.org/2001/XMLSchema" xmlns:p="http://schemas.microsoft.com/office/2006/metadata/properties" xmlns:ns2="05c69088-5412-4853-8944-fdfbc2d74cad" xmlns:ns3="10e106aa-1c33-4fbb-8989-676e50241683" targetNamespace="http://schemas.microsoft.com/office/2006/metadata/properties" ma:root="true" ma:fieldsID="fdc872a6483d1dc3ac853515558eca51" ns2:_="" ns3:_="">
    <xsd:import namespace="05c69088-5412-4853-8944-fdfbc2d74cad"/>
    <xsd:import namespace="10e106aa-1c33-4fbb-8989-676e502416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c69088-5412-4853-8944-fdfbc2d74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0bde4269-7c0f-42d6-b455-ed60271de2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e106aa-1c33-4fbb-8989-676e5024168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0d5c208-1ad1-42bf-bd64-b92a49dd22fd}" ma:internalName="TaxCatchAll" ma:showField="CatchAllData" ma:web="10e106aa-1c33-4fbb-8989-676e502416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FAF8D2-AE69-445D-8C5B-466AB3DE4FE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659E890-15FD-454D-885B-23CD81B668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0D4542-FD71-4199-985C-FA7CE1BBB82D}"/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254</Words>
  <Application>Microsoft Office PowerPoint</Application>
  <PresentationFormat>Breedbeeld</PresentationFormat>
  <Paragraphs>35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Knelpunt dienstverlening</vt:lpstr>
      <vt:lpstr>Knelpunt meubilair</vt:lpstr>
      <vt:lpstr>Knelpunt huisvesting: studiezaal en kantoren </vt:lpstr>
      <vt:lpstr>Knelpunt huisvesting: kantoren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Erika Hokke</dc:creator>
  <cp:lastModifiedBy>Erika Hokke</cp:lastModifiedBy>
  <cp:revision>5</cp:revision>
  <dcterms:created xsi:type="dcterms:W3CDTF">2021-12-14T08:59:49Z</dcterms:created>
  <dcterms:modified xsi:type="dcterms:W3CDTF">2021-12-14T17:08:24Z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0x010100B7D4B3295838E041AA48681593A920AB</vt:lpwstr>
  </property>
  <property fmtid="{D5CDD505-2E9C-101B-9397-08002B2CF9AE}" pid="3" name="Order">
    <vt:r8>7217000</vt:r8>
  </property>
  <property fmtid="{D5CDD505-2E9C-101B-9397-08002B2CF9AE}" pid="4" name="TriggerFlowInfo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</Properties>
</file>