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93" r:id="rId6"/>
    <p:sldId id="297" r:id="rId7"/>
    <p:sldId id="298" r:id="rId8"/>
    <p:sldId id="299" r:id="rId9"/>
    <p:sldId id="300" r:id="rId10"/>
    <p:sldId id="301" r:id="rId11"/>
    <p:sldId id="302" r:id="rId12"/>
    <p:sldId id="303" r:id="rId13"/>
    <p:sldId id="304" r:id="rId14"/>
    <p:sldId id="305" r:id="rId15"/>
    <p:sldId id="306"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etse Bakker" initials="WB" lastIdx="2" clrIdx="0">
    <p:extLst>
      <p:ext uri="{19B8F6BF-5375-455C-9EA6-DF929625EA0E}">
        <p15:presenceInfo xmlns:p15="http://schemas.microsoft.com/office/powerpoint/2012/main" userId="S::w.bakker@razu.nl::75f28d44-71ff-4fe0-b6dd-4c8fda81f5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5B82"/>
    <a:srgbClr val="DBD1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382914-53EF-4DE7-AC88-28DF97FE6707}" v="11" dt="2021-12-15T08:39:12.54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569" autoAdjust="0"/>
  </p:normalViewPr>
  <p:slideViewPr>
    <p:cSldViewPr snapToGrid="0">
      <p:cViewPr varScale="1">
        <p:scale>
          <a:sx n="87" d="100"/>
          <a:sy n="87" d="100"/>
        </p:scale>
        <p:origin x="92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etse Bakker" userId="75f28d44-71ff-4fe0-b6dd-4c8fda81f512" providerId="ADAL" clId="{43382914-53EF-4DE7-AC88-28DF97FE6707}"/>
    <pc:docChg chg="undo redo custSel addSld delSld modSld sldOrd">
      <pc:chgData name="Wietse Bakker" userId="75f28d44-71ff-4fe0-b6dd-4c8fda81f512" providerId="ADAL" clId="{43382914-53EF-4DE7-AC88-28DF97FE6707}" dt="2021-12-15T08:39:16.104" v="654" actId="167"/>
      <pc:docMkLst>
        <pc:docMk/>
      </pc:docMkLst>
      <pc:sldChg chg="addSp delSp modSp mod">
        <pc:chgData name="Wietse Bakker" userId="75f28d44-71ff-4fe0-b6dd-4c8fda81f512" providerId="ADAL" clId="{43382914-53EF-4DE7-AC88-28DF97FE6707}" dt="2021-12-15T08:39:16.104" v="654" actId="167"/>
        <pc:sldMkLst>
          <pc:docMk/>
          <pc:sldMk cId="1352867165" sldId="256"/>
        </pc:sldMkLst>
        <pc:spChg chg="mod">
          <ac:chgData name="Wietse Bakker" userId="75f28d44-71ff-4fe0-b6dd-4c8fda81f512" providerId="ADAL" clId="{43382914-53EF-4DE7-AC88-28DF97FE6707}" dt="2021-12-14T11:31:42.583" v="32" actId="1076"/>
          <ac:spMkLst>
            <pc:docMk/>
            <pc:sldMk cId="1352867165" sldId="256"/>
            <ac:spMk id="8" creationId="{A5FB70B0-32C8-4FBF-804E-084D1B8AE29A}"/>
          </ac:spMkLst>
        </pc:spChg>
        <pc:spChg chg="mod">
          <ac:chgData name="Wietse Bakker" userId="75f28d44-71ff-4fe0-b6dd-4c8fda81f512" providerId="ADAL" clId="{43382914-53EF-4DE7-AC88-28DF97FE6707}" dt="2021-12-14T11:31:28.840" v="29" actId="20577"/>
          <ac:spMkLst>
            <pc:docMk/>
            <pc:sldMk cId="1352867165" sldId="256"/>
            <ac:spMk id="9" creationId="{B43E4D23-E2EF-4AC6-B7D4-30AF312EB476}"/>
          </ac:spMkLst>
        </pc:spChg>
        <pc:picChg chg="del">
          <ac:chgData name="Wietse Bakker" userId="75f28d44-71ff-4fe0-b6dd-4c8fda81f512" providerId="ADAL" clId="{43382914-53EF-4DE7-AC88-28DF97FE6707}" dt="2021-12-15T08:39:07.083" v="650" actId="478"/>
          <ac:picMkLst>
            <pc:docMk/>
            <pc:sldMk cId="1352867165" sldId="256"/>
            <ac:picMk id="5" creationId="{62977C3C-441B-4EA8-952C-FD73070FA429}"/>
          </ac:picMkLst>
        </pc:picChg>
        <pc:picChg chg="add mod ord">
          <ac:chgData name="Wietse Bakker" userId="75f28d44-71ff-4fe0-b6dd-4c8fda81f512" providerId="ADAL" clId="{43382914-53EF-4DE7-AC88-28DF97FE6707}" dt="2021-12-15T08:39:16.104" v="654" actId="167"/>
          <ac:picMkLst>
            <pc:docMk/>
            <pc:sldMk cId="1352867165" sldId="256"/>
            <ac:picMk id="6" creationId="{20913105-599D-4F22-98A5-1B1AB070FC6E}"/>
          </ac:picMkLst>
        </pc:picChg>
      </pc:sldChg>
      <pc:sldChg chg="add del">
        <pc:chgData name="Wietse Bakker" userId="75f28d44-71ff-4fe0-b6dd-4c8fda81f512" providerId="ADAL" clId="{43382914-53EF-4DE7-AC88-28DF97FE6707}" dt="2021-12-15T07:59:09.681" v="170" actId="2696"/>
        <pc:sldMkLst>
          <pc:docMk/>
          <pc:sldMk cId="1695206410" sldId="257"/>
        </pc:sldMkLst>
      </pc:sldChg>
      <pc:sldChg chg="add del">
        <pc:chgData name="Wietse Bakker" userId="75f28d44-71ff-4fe0-b6dd-4c8fda81f512" providerId="ADAL" clId="{43382914-53EF-4DE7-AC88-28DF97FE6707}" dt="2021-12-15T07:59:53.066" v="184" actId="2696"/>
        <pc:sldMkLst>
          <pc:docMk/>
          <pc:sldMk cId="2050455871" sldId="258"/>
        </pc:sldMkLst>
      </pc:sldChg>
      <pc:sldChg chg="add del">
        <pc:chgData name="Wietse Bakker" userId="75f28d44-71ff-4fe0-b6dd-4c8fda81f512" providerId="ADAL" clId="{43382914-53EF-4DE7-AC88-28DF97FE6707}" dt="2021-12-15T08:01:19.548" v="232" actId="2696"/>
        <pc:sldMkLst>
          <pc:docMk/>
          <pc:sldMk cId="4243629632" sldId="259"/>
        </pc:sldMkLst>
      </pc:sldChg>
      <pc:sldChg chg="add del">
        <pc:chgData name="Wietse Bakker" userId="75f28d44-71ff-4fe0-b6dd-4c8fda81f512" providerId="ADAL" clId="{43382914-53EF-4DE7-AC88-28DF97FE6707}" dt="2021-12-15T08:01:38.722" v="234" actId="2696"/>
        <pc:sldMkLst>
          <pc:docMk/>
          <pc:sldMk cId="2005621473" sldId="260"/>
        </pc:sldMkLst>
      </pc:sldChg>
      <pc:sldChg chg="add del">
        <pc:chgData name="Wietse Bakker" userId="75f28d44-71ff-4fe0-b6dd-4c8fda81f512" providerId="ADAL" clId="{43382914-53EF-4DE7-AC88-28DF97FE6707}" dt="2021-12-15T08:02:44.393" v="282" actId="2696"/>
        <pc:sldMkLst>
          <pc:docMk/>
          <pc:sldMk cId="3292890624" sldId="261"/>
        </pc:sldMkLst>
      </pc:sldChg>
      <pc:sldChg chg="add del">
        <pc:chgData name="Wietse Bakker" userId="75f28d44-71ff-4fe0-b6dd-4c8fda81f512" providerId="ADAL" clId="{43382914-53EF-4DE7-AC88-28DF97FE6707}" dt="2021-12-15T08:03:55.580" v="331" actId="2696"/>
        <pc:sldMkLst>
          <pc:docMk/>
          <pc:sldMk cId="1703846252" sldId="262"/>
        </pc:sldMkLst>
      </pc:sldChg>
      <pc:sldChg chg="add del">
        <pc:chgData name="Wietse Bakker" userId="75f28d44-71ff-4fe0-b6dd-4c8fda81f512" providerId="ADAL" clId="{43382914-53EF-4DE7-AC88-28DF97FE6707}" dt="2021-12-15T08:04:49.837" v="357" actId="2696"/>
        <pc:sldMkLst>
          <pc:docMk/>
          <pc:sldMk cId="3002832103" sldId="263"/>
        </pc:sldMkLst>
      </pc:sldChg>
      <pc:sldChg chg="modSp add del mod">
        <pc:chgData name="Wietse Bakker" userId="75f28d44-71ff-4fe0-b6dd-4c8fda81f512" providerId="ADAL" clId="{43382914-53EF-4DE7-AC88-28DF97FE6707}" dt="2021-12-15T08:05:35.961" v="398" actId="2696"/>
        <pc:sldMkLst>
          <pc:docMk/>
          <pc:sldMk cId="3039293916" sldId="264"/>
        </pc:sldMkLst>
        <pc:spChg chg="mod">
          <ac:chgData name="Wietse Bakker" userId="75f28d44-71ff-4fe0-b6dd-4c8fda81f512" providerId="ADAL" clId="{43382914-53EF-4DE7-AC88-28DF97FE6707}" dt="2021-12-15T08:05:07.960" v="388" actId="21"/>
          <ac:spMkLst>
            <pc:docMk/>
            <pc:sldMk cId="3039293916" sldId="264"/>
            <ac:spMk id="3" creationId="{17C0B025-5F60-4D78-81F4-49F896E819EB}"/>
          </ac:spMkLst>
        </pc:spChg>
      </pc:sldChg>
      <pc:sldChg chg="add del">
        <pc:chgData name="Wietse Bakker" userId="75f28d44-71ff-4fe0-b6dd-4c8fda81f512" providerId="ADAL" clId="{43382914-53EF-4DE7-AC88-28DF97FE6707}" dt="2021-12-15T07:58:05.732" v="152" actId="2696"/>
        <pc:sldMkLst>
          <pc:docMk/>
          <pc:sldMk cId="2535197654" sldId="265"/>
        </pc:sldMkLst>
      </pc:sldChg>
      <pc:sldChg chg="modSp mod">
        <pc:chgData name="Wietse Bakker" userId="75f28d44-71ff-4fe0-b6dd-4c8fda81f512" providerId="ADAL" clId="{43382914-53EF-4DE7-AC88-28DF97FE6707}" dt="2021-12-15T08:08:35.287" v="649" actId="20577"/>
        <pc:sldMkLst>
          <pc:docMk/>
          <pc:sldMk cId="1112976145" sldId="293"/>
        </pc:sldMkLst>
        <pc:spChg chg="mod">
          <ac:chgData name="Wietse Bakker" userId="75f28d44-71ff-4fe0-b6dd-4c8fda81f512" providerId="ADAL" clId="{43382914-53EF-4DE7-AC88-28DF97FE6707}" dt="2021-12-14T11:31:57.089" v="34" actId="2711"/>
          <ac:spMkLst>
            <pc:docMk/>
            <pc:sldMk cId="1112976145" sldId="293"/>
            <ac:spMk id="2" creationId="{2F0AE6E9-1E5C-476F-89C7-973D0A62ED01}"/>
          </ac:spMkLst>
        </pc:spChg>
        <pc:spChg chg="mod">
          <ac:chgData name="Wietse Bakker" userId="75f28d44-71ff-4fe0-b6dd-4c8fda81f512" providerId="ADAL" clId="{43382914-53EF-4DE7-AC88-28DF97FE6707}" dt="2021-12-15T08:08:35.287" v="649" actId="20577"/>
          <ac:spMkLst>
            <pc:docMk/>
            <pc:sldMk cId="1112976145" sldId="293"/>
            <ac:spMk id="9" creationId="{3082B5CC-B95A-43EB-A09A-CC7EE7BDE0F6}"/>
          </ac:spMkLst>
        </pc:spChg>
        <pc:spChg chg="mod">
          <ac:chgData name="Wietse Bakker" userId="75f28d44-71ff-4fe0-b6dd-4c8fda81f512" providerId="ADAL" clId="{43382914-53EF-4DE7-AC88-28DF97FE6707}" dt="2021-12-14T11:32:18.945" v="72" actId="20577"/>
          <ac:spMkLst>
            <pc:docMk/>
            <pc:sldMk cId="1112976145" sldId="293"/>
            <ac:spMk id="15" creationId="{7FD1BB31-8246-4B5B-8E77-80729B4C9F6A}"/>
          </ac:spMkLst>
        </pc:spChg>
      </pc:sldChg>
      <pc:sldChg chg="add del">
        <pc:chgData name="Wietse Bakker" userId="75f28d44-71ff-4fe0-b6dd-4c8fda81f512" providerId="ADAL" clId="{43382914-53EF-4DE7-AC88-28DF97FE6707}" dt="2021-12-15T08:06:14.338" v="422" actId="2696"/>
        <pc:sldMkLst>
          <pc:docMk/>
          <pc:sldMk cId="2848845586" sldId="294"/>
        </pc:sldMkLst>
      </pc:sldChg>
      <pc:sldChg chg="add del">
        <pc:chgData name="Wietse Bakker" userId="75f28d44-71ff-4fe0-b6dd-4c8fda81f512" providerId="ADAL" clId="{43382914-53EF-4DE7-AC88-28DF97FE6707}" dt="2021-12-15T08:06:49.320" v="428" actId="2696"/>
        <pc:sldMkLst>
          <pc:docMk/>
          <pc:sldMk cId="3748327268" sldId="295"/>
        </pc:sldMkLst>
      </pc:sldChg>
      <pc:sldChg chg="add del">
        <pc:chgData name="Wietse Bakker" userId="75f28d44-71ff-4fe0-b6dd-4c8fda81f512" providerId="ADAL" clId="{43382914-53EF-4DE7-AC88-28DF97FE6707}" dt="2021-12-15T08:07:33.865" v="438" actId="2696"/>
        <pc:sldMkLst>
          <pc:docMk/>
          <pc:sldMk cId="2002002917" sldId="296"/>
        </pc:sldMkLst>
      </pc:sldChg>
      <pc:sldChg chg="del">
        <pc:chgData name="Wietse Bakker" userId="75f28d44-71ff-4fe0-b6dd-4c8fda81f512" providerId="ADAL" clId="{43382914-53EF-4DE7-AC88-28DF97FE6707}" dt="2021-12-14T11:31:51.674" v="33" actId="47"/>
        <pc:sldMkLst>
          <pc:docMk/>
          <pc:sldMk cId="615714371" sldId="297"/>
        </pc:sldMkLst>
      </pc:sldChg>
      <pc:sldChg chg="modSp add mod">
        <pc:chgData name="Wietse Bakker" userId="75f28d44-71ff-4fe0-b6dd-4c8fda81f512" providerId="ADAL" clId="{43382914-53EF-4DE7-AC88-28DF97FE6707}" dt="2021-12-15T07:59:45.266" v="182" actId="404"/>
        <pc:sldMkLst>
          <pc:docMk/>
          <pc:sldMk cId="3517483908" sldId="297"/>
        </pc:sldMkLst>
        <pc:spChg chg="mod">
          <ac:chgData name="Wietse Bakker" userId="75f28d44-71ff-4fe0-b6dd-4c8fda81f512" providerId="ADAL" clId="{43382914-53EF-4DE7-AC88-28DF97FE6707}" dt="2021-12-15T07:59:45.266" v="182" actId="404"/>
          <ac:spMkLst>
            <pc:docMk/>
            <pc:sldMk cId="3517483908" sldId="297"/>
            <ac:spMk id="2" creationId="{2F0AE6E9-1E5C-476F-89C7-973D0A62ED01}"/>
          </ac:spMkLst>
        </pc:spChg>
        <pc:spChg chg="mod">
          <ac:chgData name="Wietse Bakker" userId="75f28d44-71ff-4fe0-b6dd-4c8fda81f512" providerId="ADAL" clId="{43382914-53EF-4DE7-AC88-28DF97FE6707}" dt="2021-12-15T07:58:58.633" v="168" actId="15"/>
          <ac:spMkLst>
            <pc:docMk/>
            <pc:sldMk cId="3517483908" sldId="297"/>
            <ac:spMk id="9" creationId="{3082B5CC-B95A-43EB-A09A-CC7EE7BDE0F6}"/>
          </ac:spMkLst>
        </pc:spChg>
      </pc:sldChg>
      <pc:sldChg chg="add del">
        <pc:chgData name="Wietse Bakker" userId="75f28d44-71ff-4fe0-b6dd-4c8fda81f512" providerId="ADAL" clId="{43382914-53EF-4DE7-AC88-28DF97FE6707}" dt="2021-12-15T07:59:09.681" v="170" actId="2696"/>
        <pc:sldMkLst>
          <pc:docMk/>
          <pc:sldMk cId="2019657884" sldId="298"/>
        </pc:sldMkLst>
      </pc:sldChg>
      <pc:sldChg chg="delSp modSp add mod">
        <pc:chgData name="Wietse Bakker" userId="75f28d44-71ff-4fe0-b6dd-4c8fda81f512" providerId="ADAL" clId="{43382914-53EF-4DE7-AC88-28DF97FE6707}" dt="2021-12-15T07:59:39.414" v="180" actId="404"/>
        <pc:sldMkLst>
          <pc:docMk/>
          <pc:sldMk cId="4003729321" sldId="298"/>
        </pc:sldMkLst>
        <pc:spChg chg="mod">
          <ac:chgData name="Wietse Bakker" userId="75f28d44-71ff-4fe0-b6dd-4c8fda81f512" providerId="ADAL" clId="{43382914-53EF-4DE7-AC88-28DF97FE6707}" dt="2021-12-15T07:59:39.414" v="180" actId="404"/>
          <ac:spMkLst>
            <pc:docMk/>
            <pc:sldMk cId="4003729321" sldId="298"/>
            <ac:spMk id="2" creationId="{2F0AE6E9-1E5C-476F-89C7-973D0A62ED01}"/>
          </ac:spMkLst>
        </pc:spChg>
        <pc:spChg chg="del">
          <ac:chgData name="Wietse Bakker" userId="75f28d44-71ff-4fe0-b6dd-4c8fda81f512" providerId="ADAL" clId="{43382914-53EF-4DE7-AC88-28DF97FE6707}" dt="2021-12-15T07:59:20.708" v="172" actId="478"/>
          <ac:spMkLst>
            <pc:docMk/>
            <pc:sldMk cId="4003729321" sldId="298"/>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3254313622" sldId="299"/>
        </pc:sldMkLst>
      </pc:sldChg>
      <pc:sldChg chg="modSp add mod ord">
        <pc:chgData name="Wietse Bakker" userId="75f28d44-71ff-4fe0-b6dd-4c8fda81f512" providerId="ADAL" clId="{43382914-53EF-4DE7-AC88-28DF97FE6707}" dt="2021-12-15T08:02:35.656" v="281" actId="12"/>
        <pc:sldMkLst>
          <pc:docMk/>
          <pc:sldMk cId="3533458734" sldId="299"/>
        </pc:sldMkLst>
        <pc:spChg chg="mod">
          <ac:chgData name="Wietse Bakker" userId="75f28d44-71ff-4fe0-b6dd-4c8fda81f512" providerId="ADAL" clId="{43382914-53EF-4DE7-AC88-28DF97FE6707}" dt="2021-12-15T08:00:14.432" v="212" actId="20577"/>
          <ac:spMkLst>
            <pc:docMk/>
            <pc:sldMk cId="3533458734" sldId="299"/>
            <ac:spMk id="2" creationId="{2F0AE6E9-1E5C-476F-89C7-973D0A62ED01}"/>
          </ac:spMkLst>
        </pc:spChg>
        <pc:spChg chg="mod">
          <ac:chgData name="Wietse Bakker" userId="75f28d44-71ff-4fe0-b6dd-4c8fda81f512" providerId="ADAL" clId="{43382914-53EF-4DE7-AC88-28DF97FE6707}" dt="2021-12-15T08:02:35.656" v="281" actId="12"/>
          <ac:spMkLst>
            <pc:docMk/>
            <pc:sldMk cId="3533458734" sldId="299"/>
            <ac:spMk id="9" creationId="{3082B5CC-B95A-43EB-A09A-CC7EE7BDE0F6}"/>
          </ac:spMkLst>
        </pc:spChg>
      </pc:sldChg>
      <pc:sldChg chg="add del">
        <pc:chgData name="Wietse Bakker" userId="75f28d44-71ff-4fe0-b6dd-4c8fda81f512" providerId="ADAL" clId="{43382914-53EF-4DE7-AC88-28DF97FE6707}" dt="2021-12-15T07:59:53.066" v="184" actId="2696"/>
        <pc:sldMkLst>
          <pc:docMk/>
          <pc:sldMk cId="3985196100" sldId="299"/>
        </pc:sldMkLst>
      </pc:sldChg>
      <pc:sldChg chg="del">
        <pc:chgData name="Wietse Bakker" userId="75f28d44-71ff-4fe0-b6dd-4c8fda81f512" providerId="ADAL" clId="{43382914-53EF-4DE7-AC88-28DF97FE6707}" dt="2021-12-14T11:31:51.674" v="33" actId="47"/>
        <pc:sldMkLst>
          <pc:docMk/>
          <pc:sldMk cId="3232975949" sldId="300"/>
        </pc:sldMkLst>
      </pc:sldChg>
      <pc:sldChg chg="modSp add mod">
        <pc:chgData name="Wietse Bakker" userId="75f28d44-71ff-4fe0-b6dd-4c8fda81f512" providerId="ADAL" clId="{43382914-53EF-4DE7-AC88-28DF97FE6707}" dt="2021-12-15T08:02:16.781" v="269" actId="12"/>
        <pc:sldMkLst>
          <pc:docMk/>
          <pc:sldMk cId="4287059296" sldId="300"/>
        </pc:sldMkLst>
        <pc:spChg chg="mod">
          <ac:chgData name="Wietse Bakker" userId="75f28d44-71ff-4fe0-b6dd-4c8fda81f512" providerId="ADAL" clId="{43382914-53EF-4DE7-AC88-28DF97FE6707}" dt="2021-12-15T08:01:51.313" v="258" actId="404"/>
          <ac:spMkLst>
            <pc:docMk/>
            <pc:sldMk cId="4287059296" sldId="300"/>
            <ac:spMk id="2" creationId="{2F0AE6E9-1E5C-476F-89C7-973D0A62ED01}"/>
          </ac:spMkLst>
        </pc:spChg>
        <pc:spChg chg="mod">
          <ac:chgData name="Wietse Bakker" userId="75f28d44-71ff-4fe0-b6dd-4c8fda81f512" providerId="ADAL" clId="{43382914-53EF-4DE7-AC88-28DF97FE6707}" dt="2021-12-15T08:02:16.781" v="269" actId="12"/>
          <ac:spMkLst>
            <pc:docMk/>
            <pc:sldMk cId="4287059296" sldId="300"/>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851760159" sldId="301"/>
        </pc:sldMkLst>
      </pc:sldChg>
      <pc:sldChg chg="modSp add mod">
        <pc:chgData name="Wietse Bakker" userId="75f28d44-71ff-4fe0-b6dd-4c8fda81f512" providerId="ADAL" clId="{43382914-53EF-4DE7-AC88-28DF97FE6707}" dt="2021-12-15T08:03:39.688" v="330" actId="15"/>
        <pc:sldMkLst>
          <pc:docMk/>
          <pc:sldMk cId="1372955031" sldId="301"/>
        </pc:sldMkLst>
        <pc:spChg chg="mod">
          <ac:chgData name="Wietse Bakker" userId="75f28d44-71ff-4fe0-b6dd-4c8fda81f512" providerId="ADAL" clId="{43382914-53EF-4DE7-AC88-28DF97FE6707}" dt="2021-12-15T08:03:10.537" v="309" actId="20577"/>
          <ac:spMkLst>
            <pc:docMk/>
            <pc:sldMk cId="1372955031" sldId="301"/>
            <ac:spMk id="2" creationId="{2F0AE6E9-1E5C-476F-89C7-973D0A62ED01}"/>
          </ac:spMkLst>
        </pc:spChg>
        <pc:spChg chg="mod">
          <ac:chgData name="Wietse Bakker" userId="75f28d44-71ff-4fe0-b6dd-4c8fda81f512" providerId="ADAL" clId="{43382914-53EF-4DE7-AC88-28DF97FE6707}" dt="2021-12-15T08:03:39.688" v="330" actId="15"/>
          <ac:spMkLst>
            <pc:docMk/>
            <pc:sldMk cId="1372955031" sldId="301"/>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516039980" sldId="302"/>
        </pc:sldMkLst>
      </pc:sldChg>
      <pc:sldChg chg="modSp add mod">
        <pc:chgData name="Wietse Bakker" userId="75f28d44-71ff-4fe0-b6dd-4c8fda81f512" providerId="ADAL" clId="{43382914-53EF-4DE7-AC88-28DF97FE6707}" dt="2021-12-15T08:04:39.699" v="356" actId="12"/>
        <pc:sldMkLst>
          <pc:docMk/>
          <pc:sldMk cId="3204843226" sldId="302"/>
        </pc:sldMkLst>
        <pc:spChg chg="mod">
          <ac:chgData name="Wietse Bakker" userId="75f28d44-71ff-4fe0-b6dd-4c8fda81f512" providerId="ADAL" clId="{43382914-53EF-4DE7-AC88-28DF97FE6707}" dt="2021-12-15T08:04:17.136" v="350" actId="20577"/>
          <ac:spMkLst>
            <pc:docMk/>
            <pc:sldMk cId="3204843226" sldId="302"/>
            <ac:spMk id="2" creationId="{2F0AE6E9-1E5C-476F-89C7-973D0A62ED01}"/>
          </ac:spMkLst>
        </pc:spChg>
        <pc:spChg chg="mod">
          <ac:chgData name="Wietse Bakker" userId="75f28d44-71ff-4fe0-b6dd-4c8fda81f512" providerId="ADAL" clId="{43382914-53EF-4DE7-AC88-28DF97FE6707}" dt="2021-12-15T08:04:39.699" v="356" actId="12"/>
          <ac:spMkLst>
            <pc:docMk/>
            <pc:sldMk cId="3204843226" sldId="302"/>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1102825362" sldId="303"/>
        </pc:sldMkLst>
      </pc:sldChg>
      <pc:sldChg chg="modSp add mod">
        <pc:chgData name="Wietse Bakker" userId="75f28d44-71ff-4fe0-b6dd-4c8fda81f512" providerId="ADAL" clId="{43382914-53EF-4DE7-AC88-28DF97FE6707}" dt="2021-12-15T08:05:26.927" v="397" actId="12"/>
        <pc:sldMkLst>
          <pc:docMk/>
          <pc:sldMk cId="1247815601" sldId="303"/>
        </pc:sldMkLst>
        <pc:spChg chg="mod">
          <ac:chgData name="Wietse Bakker" userId="75f28d44-71ff-4fe0-b6dd-4c8fda81f512" providerId="ADAL" clId="{43382914-53EF-4DE7-AC88-28DF97FE6707}" dt="2021-12-15T08:05:02.687" v="387" actId="20577"/>
          <ac:spMkLst>
            <pc:docMk/>
            <pc:sldMk cId="1247815601" sldId="303"/>
            <ac:spMk id="2" creationId="{2F0AE6E9-1E5C-476F-89C7-973D0A62ED01}"/>
          </ac:spMkLst>
        </pc:spChg>
        <pc:spChg chg="mod">
          <ac:chgData name="Wietse Bakker" userId="75f28d44-71ff-4fe0-b6dd-4c8fda81f512" providerId="ADAL" clId="{43382914-53EF-4DE7-AC88-28DF97FE6707}" dt="2021-12-15T08:05:26.927" v="397" actId="12"/>
          <ac:spMkLst>
            <pc:docMk/>
            <pc:sldMk cId="1247815601" sldId="303"/>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1282215946" sldId="304"/>
        </pc:sldMkLst>
      </pc:sldChg>
      <pc:sldChg chg="modSp add mod">
        <pc:chgData name="Wietse Bakker" userId="75f28d44-71ff-4fe0-b6dd-4c8fda81f512" providerId="ADAL" clId="{43382914-53EF-4DE7-AC88-28DF97FE6707}" dt="2021-12-15T08:06:07.491" v="421" actId="403"/>
        <pc:sldMkLst>
          <pc:docMk/>
          <pc:sldMk cId="1293801871" sldId="304"/>
        </pc:sldMkLst>
        <pc:spChg chg="mod">
          <ac:chgData name="Wietse Bakker" userId="75f28d44-71ff-4fe0-b6dd-4c8fda81f512" providerId="ADAL" clId="{43382914-53EF-4DE7-AC88-28DF97FE6707}" dt="2021-12-15T08:05:50.159" v="417" actId="20577"/>
          <ac:spMkLst>
            <pc:docMk/>
            <pc:sldMk cId="1293801871" sldId="304"/>
            <ac:spMk id="2" creationId="{2F0AE6E9-1E5C-476F-89C7-973D0A62ED01}"/>
          </ac:spMkLst>
        </pc:spChg>
        <pc:spChg chg="mod">
          <ac:chgData name="Wietse Bakker" userId="75f28d44-71ff-4fe0-b6dd-4c8fda81f512" providerId="ADAL" clId="{43382914-53EF-4DE7-AC88-28DF97FE6707}" dt="2021-12-15T08:06:07.491" v="421" actId="403"/>
          <ac:spMkLst>
            <pc:docMk/>
            <pc:sldMk cId="1293801871" sldId="304"/>
            <ac:spMk id="9" creationId="{3082B5CC-B95A-43EB-A09A-CC7EE7BDE0F6}"/>
          </ac:spMkLst>
        </pc:spChg>
      </pc:sldChg>
      <pc:sldChg chg="modSp add mod">
        <pc:chgData name="Wietse Bakker" userId="75f28d44-71ff-4fe0-b6dd-4c8fda81f512" providerId="ADAL" clId="{43382914-53EF-4DE7-AC88-28DF97FE6707}" dt="2021-12-15T08:06:58.114" v="429" actId="1076"/>
        <pc:sldMkLst>
          <pc:docMk/>
          <pc:sldMk cId="1202171583" sldId="305"/>
        </pc:sldMkLst>
        <pc:spChg chg="mod">
          <ac:chgData name="Wietse Bakker" userId="75f28d44-71ff-4fe0-b6dd-4c8fda81f512" providerId="ADAL" clId="{43382914-53EF-4DE7-AC88-28DF97FE6707}" dt="2021-12-15T08:06:58.114" v="429" actId="1076"/>
          <ac:spMkLst>
            <pc:docMk/>
            <pc:sldMk cId="1202171583" sldId="305"/>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4163132285" sldId="305"/>
        </pc:sldMkLst>
      </pc:sldChg>
      <pc:sldChg chg="modSp add mod">
        <pc:chgData name="Wietse Bakker" userId="75f28d44-71ff-4fe0-b6dd-4c8fda81f512" providerId="ADAL" clId="{43382914-53EF-4DE7-AC88-28DF97FE6707}" dt="2021-12-15T08:07:29.737" v="437" actId="20577"/>
        <pc:sldMkLst>
          <pc:docMk/>
          <pc:sldMk cId="274449320" sldId="306"/>
        </pc:sldMkLst>
        <pc:spChg chg="mod">
          <ac:chgData name="Wietse Bakker" userId="75f28d44-71ff-4fe0-b6dd-4c8fda81f512" providerId="ADAL" clId="{43382914-53EF-4DE7-AC88-28DF97FE6707}" dt="2021-12-15T08:07:29.737" v="437" actId="20577"/>
          <ac:spMkLst>
            <pc:docMk/>
            <pc:sldMk cId="274449320" sldId="306"/>
            <ac:spMk id="9" creationId="{3082B5CC-B95A-43EB-A09A-CC7EE7BDE0F6}"/>
          </ac:spMkLst>
        </pc:spChg>
      </pc:sldChg>
      <pc:sldChg chg="del">
        <pc:chgData name="Wietse Bakker" userId="75f28d44-71ff-4fe0-b6dd-4c8fda81f512" providerId="ADAL" clId="{43382914-53EF-4DE7-AC88-28DF97FE6707}" dt="2021-12-14T11:31:51.674" v="33" actId="47"/>
        <pc:sldMkLst>
          <pc:docMk/>
          <pc:sldMk cId="3557452806" sldId="306"/>
        </pc:sldMkLst>
      </pc:sldChg>
      <pc:sldChg chg="add del">
        <pc:chgData name="Wietse Bakker" userId="75f28d44-71ff-4fe0-b6dd-4c8fda81f512" providerId="ADAL" clId="{43382914-53EF-4DE7-AC88-28DF97FE6707}" dt="2021-12-15T08:07:04.028" v="431" actId="2696"/>
        <pc:sldMkLst>
          <pc:docMk/>
          <pc:sldMk cId="3676634297" sldId="306"/>
        </pc:sldMkLst>
      </pc:sldChg>
      <pc:sldChg chg="del">
        <pc:chgData name="Wietse Bakker" userId="75f28d44-71ff-4fe0-b6dd-4c8fda81f512" providerId="ADAL" clId="{43382914-53EF-4DE7-AC88-28DF97FE6707}" dt="2021-12-14T11:31:51.674" v="33" actId="47"/>
        <pc:sldMkLst>
          <pc:docMk/>
          <pc:sldMk cId="3900388830" sldId="307"/>
        </pc:sldMkLst>
      </pc:sldChg>
      <pc:sldChg chg="del">
        <pc:chgData name="Wietse Bakker" userId="75f28d44-71ff-4fe0-b6dd-4c8fda81f512" providerId="ADAL" clId="{43382914-53EF-4DE7-AC88-28DF97FE6707}" dt="2021-12-14T11:31:51.674" v="33" actId="47"/>
        <pc:sldMkLst>
          <pc:docMk/>
          <pc:sldMk cId="1645055295" sldId="308"/>
        </pc:sldMkLst>
      </pc:sldChg>
      <pc:sldChg chg="del">
        <pc:chgData name="Wietse Bakker" userId="75f28d44-71ff-4fe0-b6dd-4c8fda81f512" providerId="ADAL" clId="{43382914-53EF-4DE7-AC88-28DF97FE6707}" dt="2021-12-14T11:31:51.674" v="33" actId="47"/>
        <pc:sldMkLst>
          <pc:docMk/>
          <pc:sldMk cId="3587399260" sldId="309"/>
        </pc:sldMkLst>
      </pc:sldChg>
      <pc:sldChg chg="del">
        <pc:chgData name="Wietse Bakker" userId="75f28d44-71ff-4fe0-b6dd-4c8fda81f512" providerId="ADAL" clId="{43382914-53EF-4DE7-AC88-28DF97FE6707}" dt="2021-12-14T11:31:51.674" v="33" actId="47"/>
        <pc:sldMkLst>
          <pc:docMk/>
          <pc:sldMk cId="1160513347" sldId="310"/>
        </pc:sldMkLst>
      </pc:sldChg>
      <pc:sldChg chg="del">
        <pc:chgData name="Wietse Bakker" userId="75f28d44-71ff-4fe0-b6dd-4c8fda81f512" providerId="ADAL" clId="{43382914-53EF-4DE7-AC88-28DF97FE6707}" dt="2021-12-14T11:31:51.674" v="33" actId="47"/>
        <pc:sldMkLst>
          <pc:docMk/>
          <pc:sldMk cId="1972923569" sldId="31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D7237160-2930-4228-8325-C86D1913AAC0}" type="datetimeFigureOut">
              <a:rPr lang="nl-NL" smtClean="0"/>
              <a:t>14-12-2021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76C17D-6A0B-4DA3-9792-6FE306FBE6C7}" type="slidenum">
              <a:rPr lang="nl-NL" smtClean="0"/>
              <a:t>‹nr.›</a:t>
            </a:fld>
            <a:endParaRPr lang="nl-NL"/>
          </a:p>
        </p:txBody>
      </p:sp>
    </p:spTree>
    <p:extLst>
      <p:ext uri="{BB962C8B-B14F-4D97-AF65-F5344CB8AC3E}">
        <p14:creationId xmlns:p14="http://schemas.microsoft.com/office/powerpoint/2010/main" val="635033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576C17D-6A0B-4DA3-9792-6FE306FBE6C7}" type="slidenum">
              <a:rPr lang="nl-NL" smtClean="0"/>
              <a:t>1</a:t>
            </a:fld>
            <a:endParaRPr lang="nl-NL"/>
          </a:p>
        </p:txBody>
      </p:sp>
    </p:spTree>
    <p:extLst>
      <p:ext uri="{BB962C8B-B14F-4D97-AF65-F5344CB8AC3E}">
        <p14:creationId xmlns:p14="http://schemas.microsoft.com/office/powerpoint/2010/main" val="3291600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10</a:t>
            </a:fld>
            <a:endParaRPr lang="en-US"/>
          </a:p>
        </p:txBody>
      </p:sp>
    </p:spTree>
    <p:extLst>
      <p:ext uri="{BB962C8B-B14F-4D97-AF65-F5344CB8AC3E}">
        <p14:creationId xmlns:p14="http://schemas.microsoft.com/office/powerpoint/2010/main" val="1407945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11</a:t>
            </a:fld>
            <a:endParaRPr lang="en-US"/>
          </a:p>
        </p:txBody>
      </p:sp>
    </p:spTree>
    <p:extLst>
      <p:ext uri="{BB962C8B-B14F-4D97-AF65-F5344CB8AC3E}">
        <p14:creationId xmlns:p14="http://schemas.microsoft.com/office/powerpoint/2010/main" val="1365312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12</a:t>
            </a:fld>
            <a:endParaRPr lang="en-US"/>
          </a:p>
        </p:txBody>
      </p:sp>
    </p:spTree>
    <p:extLst>
      <p:ext uri="{BB962C8B-B14F-4D97-AF65-F5344CB8AC3E}">
        <p14:creationId xmlns:p14="http://schemas.microsoft.com/office/powerpoint/2010/main" val="1838920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2</a:t>
            </a:fld>
            <a:endParaRPr lang="en-US"/>
          </a:p>
        </p:txBody>
      </p:sp>
    </p:spTree>
    <p:extLst>
      <p:ext uri="{BB962C8B-B14F-4D97-AF65-F5344CB8AC3E}">
        <p14:creationId xmlns:p14="http://schemas.microsoft.com/office/powerpoint/2010/main" val="1953908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3</a:t>
            </a:fld>
            <a:endParaRPr lang="en-US"/>
          </a:p>
        </p:txBody>
      </p:sp>
    </p:spTree>
    <p:extLst>
      <p:ext uri="{BB962C8B-B14F-4D97-AF65-F5344CB8AC3E}">
        <p14:creationId xmlns:p14="http://schemas.microsoft.com/office/powerpoint/2010/main" val="59545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4</a:t>
            </a:fld>
            <a:endParaRPr lang="en-US"/>
          </a:p>
        </p:txBody>
      </p:sp>
    </p:spTree>
    <p:extLst>
      <p:ext uri="{BB962C8B-B14F-4D97-AF65-F5344CB8AC3E}">
        <p14:creationId xmlns:p14="http://schemas.microsoft.com/office/powerpoint/2010/main" val="936752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5</a:t>
            </a:fld>
            <a:endParaRPr lang="en-US"/>
          </a:p>
        </p:txBody>
      </p:sp>
    </p:spTree>
    <p:extLst>
      <p:ext uri="{BB962C8B-B14F-4D97-AF65-F5344CB8AC3E}">
        <p14:creationId xmlns:p14="http://schemas.microsoft.com/office/powerpoint/2010/main" val="3079077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6</a:t>
            </a:fld>
            <a:endParaRPr lang="en-US"/>
          </a:p>
        </p:txBody>
      </p:sp>
    </p:spTree>
    <p:extLst>
      <p:ext uri="{BB962C8B-B14F-4D97-AF65-F5344CB8AC3E}">
        <p14:creationId xmlns:p14="http://schemas.microsoft.com/office/powerpoint/2010/main" val="2787536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7</a:t>
            </a:fld>
            <a:endParaRPr lang="en-US"/>
          </a:p>
        </p:txBody>
      </p:sp>
    </p:spTree>
    <p:extLst>
      <p:ext uri="{BB962C8B-B14F-4D97-AF65-F5344CB8AC3E}">
        <p14:creationId xmlns:p14="http://schemas.microsoft.com/office/powerpoint/2010/main" val="672129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8</a:t>
            </a:fld>
            <a:endParaRPr lang="en-US"/>
          </a:p>
        </p:txBody>
      </p:sp>
    </p:spTree>
    <p:extLst>
      <p:ext uri="{BB962C8B-B14F-4D97-AF65-F5344CB8AC3E}">
        <p14:creationId xmlns:p14="http://schemas.microsoft.com/office/powerpoint/2010/main" val="4103262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Opzet MDTO / implementatie</a:t>
            </a:r>
          </a:p>
          <a:p>
            <a:pPr marL="171450" indent="-171450">
              <a:buFont typeface="Wingdings" panose="05000000000000000000" pitchFamily="2" charset="2"/>
              <a:buChar char="Ø"/>
            </a:pPr>
            <a:r>
              <a:rPr lang="nl-NL"/>
              <a:t>Vaststelling MDTO op DT/BV </a:t>
            </a:r>
          </a:p>
          <a:p>
            <a:pPr marL="171450" indent="-171450">
              <a:buFont typeface="Wingdings" panose="05000000000000000000" pitchFamily="2" charset="2"/>
              <a:buChar char="Ø"/>
            </a:pPr>
            <a:endParaRPr lang="nl-NL"/>
          </a:p>
          <a:p>
            <a:endParaRPr lang="nl-NL"/>
          </a:p>
          <a:p>
            <a:r>
              <a:rPr lang="nl-NL"/>
              <a:t>Opzet werkgroep</a:t>
            </a:r>
          </a:p>
          <a:p>
            <a:pPr marL="171450" indent="-171450">
              <a:buFont typeface="Wingdings" panose="05000000000000000000" pitchFamily="2" charset="2"/>
              <a:buChar char="Ø"/>
            </a:pPr>
            <a:r>
              <a:rPr lang="nl-NL"/>
              <a:t>Contextobjecten samen doen?</a:t>
            </a:r>
          </a:p>
          <a:p>
            <a:pPr marL="171450" indent="-171450">
              <a:buFont typeface="Wingdings" panose="05000000000000000000" pitchFamily="2" charset="2"/>
              <a:buChar char="Ø"/>
            </a:pPr>
            <a:r>
              <a:rPr lang="nl-NL"/>
              <a:t>Bepalen van gegevensgroepen</a:t>
            </a:r>
          </a:p>
          <a:p>
            <a:pPr marL="171450" indent="-171450">
              <a:buFont typeface="Wingdings" panose="05000000000000000000" pitchFamily="2" charset="2"/>
              <a:buChar char="Ø"/>
            </a:pPr>
            <a:r>
              <a:rPr lang="nl-NL"/>
              <a:t>Export / eerste </a:t>
            </a:r>
            <a:r>
              <a:rPr lang="nl-NL" err="1"/>
              <a:t>mapping</a:t>
            </a:r>
            <a:r>
              <a:rPr lang="nl-NL"/>
              <a:t> v/h ZS </a:t>
            </a:r>
            <a:r>
              <a:rPr lang="nl-NL">
                <a:sym typeface="Wingdings" panose="05000000000000000000" pitchFamily="2" charset="2"/>
              </a:rPr>
              <a:t> daarna ook een ander systeem?</a:t>
            </a:r>
          </a:p>
          <a:p>
            <a:pPr marL="171450" indent="-171450">
              <a:buFont typeface="Wingdings" panose="05000000000000000000" pitchFamily="2" charset="2"/>
              <a:buChar char="Ø"/>
            </a:pPr>
            <a:endParaRPr lang="nl-NL"/>
          </a:p>
        </p:txBody>
      </p:sp>
      <p:sp>
        <p:nvSpPr>
          <p:cNvPr id="4" name="Tijdelijke aanduiding voor dianummer 3"/>
          <p:cNvSpPr>
            <a:spLocks noGrp="1"/>
          </p:cNvSpPr>
          <p:nvPr>
            <p:ph type="sldNum" sz="quarter" idx="5"/>
          </p:nvPr>
        </p:nvSpPr>
        <p:spPr/>
        <p:txBody>
          <a:bodyPr/>
          <a:lstStyle/>
          <a:p>
            <a:fld id="{96A2B7A2-4704-4173-AD86-B747FE4A378C}" type="slidenum">
              <a:rPr lang="en-US" smtClean="0"/>
              <a:t>9</a:t>
            </a:fld>
            <a:endParaRPr lang="en-US"/>
          </a:p>
        </p:txBody>
      </p:sp>
    </p:spTree>
    <p:extLst>
      <p:ext uri="{BB962C8B-B14F-4D97-AF65-F5344CB8AC3E}">
        <p14:creationId xmlns:p14="http://schemas.microsoft.com/office/powerpoint/2010/main" val="741394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7B61C7-6B56-413E-9D22-A0FCDE8C340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5C88A42-FC9C-4123-9A49-874060A72B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14E389B-8CAE-4BCA-A702-74C95E2993D3}"/>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5" name="Tijdelijke aanduiding voor voettekst 4">
            <a:extLst>
              <a:ext uri="{FF2B5EF4-FFF2-40B4-BE49-F238E27FC236}">
                <a16:creationId xmlns:a16="http://schemas.microsoft.com/office/drawing/2014/main" id="{1AEEDF96-EBB1-4E1D-AC46-A74C87A7D6E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E557B19-E33F-4E5A-899B-037CDD67D4AF}"/>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2461640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6BEDC8-5A3B-4EF0-8FE9-B051047EACC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8E55508-3851-4B59-A3EC-AA3E8D3A799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5F8659B-B1E5-4CAA-91B0-B3EEDFA32A49}"/>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5" name="Tijdelijke aanduiding voor voettekst 4">
            <a:extLst>
              <a:ext uri="{FF2B5EF4-FFF2-40B4-BE49-F238E27FC236}">
                <a16:creationId xmlns:a16="http://schemas.microsoft.com/office/drawing/2014/main" id="{3C0421BC-2348-4D37-9900-C484E89E30C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B9D6770-149E-4BC6-A7B9-BE9E32F607D8}"/>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2504957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F51C175-BF71-453D-A9DC-3BF72714D29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DCA27B3-C759-4069-B134-14044B7D8AD9}"/>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E8E2398-0D77-4DF6-A46B-37FD600CF463}"/>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5" name="Tijdelijke aanduiding voor voettekst 4">
            <a:extLst>
              <a:ext uri="{FF2B5EF4-FFF2-40B4-BE49-F238E27FC236}">
                <a16:creationId xmlns:a16="http://schemas.microsoft.com/office/drawing/2014/main" id="{C16DB383-7D49-4268-88B2-5D3B49235C8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9F3A951-A3BA-4224-A9A7-2B128BEF9971}"/>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641345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6C2554-8D7E-4168-92EC-B1F5EC5D3E6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80E52B9-F824-4AE9-B3B8-09F7D1E50914}"/>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511EE26-9AEF-4160-A896-D8D20EE6EFBA}"/>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5" name="Tijdelijke aanduiding voor voettekst 4">
            <a:extLst>
              <a:ext uri="{FF2B5EF4-FFF2-40B4-BE49-F238E27FC236}">
                <a16:creationId xmlns:a16="http://schemas.microsoft.com/office/drawing/2014/main" id="{85261BE7-EB9B-409A-87CE-C73784E3994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62E672C-BEA7-4866-8C4A-76B7F6C57053}"/>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3644471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F4E819-E27E-4B4D-802B-737CE0BC45A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3438432-7C1B-4D0D-BD04-9DE66D01F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143AEF5-B550-49F8-924A-5DC44264FEA2}"/>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5" name="Tijdelijke aanduiding voor voettekst 4">
            <a:extLst>
              <a:ext uri="{FF2B5EF4-FFF2-40B4-BE49-F238E27FC236}">
                <a16:creationId xmlns:a16="http://schemas.microsoft.com/office/drawing/2014/main" id="{07EDBEEC-EEF2-44F0-A384-D6A078C929E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DDCC521-2104-424F-9603-4DC908B7E134}"/>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1917707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2BC3BF-FB52-47F1-875A-7E54E69D001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37C3832-4F99-4A57-B461-DF69B4731A0F}"/>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FAC8BC5-4682-4544-AA4F-2B75252AB80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15DD3D4-A3C4-4A01-96B3-3704EFC37C35}"/>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6" name="Tijdelijke aanduiding voor voettekst 5">
            <a:extLst>
              <a:ext uri="{FF2B5EF4-FFF2-40B4-BE49-F238E27FC236}">
                <a16:creationId xmlns:a16="http://schemas.microsoft.com/office/drawing/2014/main" id="{D45372B3-0139-44DA-B85F-F0B3C99E995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7F0121A-5694-46ED-8187-F7763C44E1B3}"/>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215802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C9866A-DE5F-4FDC-9E47-D7193BD2DE5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C6D35EC-97FE-43D1-9C83-D2E773425E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14681536-5A77-46D1-B9D7-8389FF93B702}"/>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88E723B-402F-4117-8612-9B81283359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4D74529-AA21-4552-903E-7EAA8C5C1E3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1714300-0EAC-47F8-950D-D74DE0BCF66A}"/>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8" name="Tijdelijke aanduiding voor voettekst 7">
            <a:extLst>
              <a:ext uri="{FF2B5EF4-FFF2-40B4-BE49-F238E27FC236}">
                <a16:creationId xmlns:a16="http://schemas.microsoft.com/office/drawing/2014/main" id="{16F7437E-0B14-41DF-BBF7-3853492891A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2840C5FC-0D56-49C9-81E9-2A2E19A2997C}"/>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3894562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47BCB3-1E73-401D-B03B-C0199744E0B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FBCEA6A-3ED8-4721-B302-BC4391BA94ED}"/>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4" name="Tijdelijke aanduiding voor voettekst 3">
            <a:extLst>
              <a:ext uri="{FF2B5EF4-FFF2-40B4-BE49-F238E27FC236}">
                <a16:creationId xmlns:a16="http://schemas.microsoft.com/office/drawing/2014/main" id="{716160A0-0610-4069-B1EB-3767502EAC8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8631A46-DB60-40C1-BC39-AC8A298B1C02}"/>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1223146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B8A2EE66-8CB3-48B3-B0A9-3EC315DD0F31}"/>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3" name="Tijdelijke aanduiding voor voettekst 2">
            <a:extLst>
              <a:ext uri="{FF2B5EF4-FFF2-40B4-BE49-F238E27FC236}">
                <a16:creationId xmlns:a16="http://schemas.microsoft.com/office/drawing/2014/main" id="{497EBA1E-CBE3-4632-ADC8-D07E1E2AF68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4B09829-2EF7-4ED3-8C89-3C1566BF6278}"/>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771352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6D0019-2151-4306-BD8F-96210728855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1189744-C167-460C-B350-C44D64DD22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5418AEC-F4B1-474E-8033-3014BF2D98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CBF1A57-0F72-4E02-ABB1-A4FB05DD826D}"/>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6" name="Tijdelijke aanduiding voor voettekst 5">
            <a:extLst>
              <a:ext uri="{FF2B5EF4-FFF2-40B4-BE49-F238E27FC236}">
                <a16:creationId xmlns:a16="http://schemas.microsoft.com/office/drawing/2014/main" id="{AC0A9D75-0DA8-44A4-A542-50B0F79935C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7D17F8D-9EEB-4093-A725-CFB785C17776}"/>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92779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EECFAC-FA95-4427-AC54-5FC96984ED5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DCD38B6-1945-4125-A451-516808E894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D9173D4F-FB67-49F4-959B-4D3E2E4404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25EFCD2-E5C0-45F6-A939-E6EC615EB897}"/>
              </a:ext>
            </a:extLst>
          </p:cNvPr>
          <p:cNvSpPr>
            <a:spLocks noGrp="1"/>
          </p:cNvSpPr>
          <p:nvPr>
            <p:ph type="dt" sz="half" idx="10"/>
          </p:nvPr>
        </p:nvSpPr>
        <p:spPr/>
        <p:txBody>
          <a:bodyPr/>
          <a:lstStyle/>
          <a:p>
            <a:fld id="{3BB23C13-A420-4974-87A9-DCD16EECAB3F}" type="datetimeFigureOut">
              <a:rPr lang="nl-NL" smtClean="0"/>
              <a:t>14-12-2021</a:t>
            </a:fld>
            <a:endParaRPr lang="nl-NL"/>
          </a:p>
        </p:txBody>
      </p:sp>
      <p:sp>
        <p:nvSpPr>
          <p:cNvPr id="6" name="Tijdelijke aanduiding voor voettekst 5">
            <a:extLst>
              <a:ext uri="{FF2B5EF4-FFF2-40B4-BE49-F238E27FC236}">
                <a16:creationId xmlns:a16="http://schemas.microsoft.com/office/drawing/2014/main" id="{384E1CA0-41CE-486F-AE93-5DFECA96970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4995C92-B10A-42DC-8CD2-19EB24843832}"/>
              </a:ext>
            </a:extLst>
          </p:cNvPr>
          <p:cNvSpPr>
            <a:spLocks noGrp="1"/>
          </p:cNvSpPr>
          <p:nvPr>
            <p:ph type="sldNum" sz="quarter" idx="12"/>
          </p:nvPr>
        </p:nvSpPr>
        <p:spPr/>
        <p:txBody>
          <a:bodyPr/>
          <a:lstStyle/>
          <a:p>
            <a:fld id="{9B0C0423-C929-46AC-9979-96FC02316C7D}" type="slidenum">
              <a:rPr lang="nl-NL" smtClean="0"/>
              <a:t>‹nr.›</a:t>
            </a:fld>
            <a:endParaRPr lang="nl-NL"/>
          </a:p>
        </p:txBody>
      </p:sp>
    </p:spTree>
    <p:extLst>
      <p:ext uri="{BB962C8B-B14F-4D97-AF65-F5344CB8AC3E}">
        <p14:creationId xmlns:p14="http://schemas.microsoft.com/office/powerpoint/2010/main" val="2088774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3891248-294B-4C7F-839A-BAD748BEBF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FBA9FF3F-586E-4D46-8DAE-AAB5AE0BD0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ACE151E-CDA7-4902-BE97-7D5151F8E0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B23C13-A420-4974-87A9-DCD16EECAB3F}" type="datetimeFigureOut">
              <a:rPr lang="nl-NL" smtClean="0"/>
              <a:t>14-12-2021</a:t>
            </a:fld>
            <a:endParaRPr lang="nl-NL"/>
          </a:p>
        </p:txBody>
      </p:sp>
      <p:sp>
        <p:nvSpPr>
          <p:cNvPr id="5" name="Tijdelijke aanduiding voor voettekst 4">
            <a:extLst>
              <a:ext uri="{FF2B5EF4-FFF2-40B4-BE49-F238E27FC236}">
                <a16:creationId xmlns:a16="http://schemas.microsoft.com/office/drawing/2014/main" id="{7B8E3703-147B-41F2-85E9-F3A9DE4D6B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4828F99-95F7-4C04-B736-EE6336BC58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0C0423-C929-46AC-9979-96FC02316C7D}" type="slidenum">
              <a:rPr lang="nl-NL" smtClean="0"/>
              <a:t>‹nr.›</a:t>
            </a:fld>
            <a:endParaRPr lang="nl-NL"/>
          </a:p>
        </p:txBody>
      </p:sp>
    </p:spTree>
    <p:extLst>
      <p:ext uri="{BB962C8B-B14F-4D97-AF65-F5344CB8AC3E}">
        <p14:creationId xmlns:p14="http://schemas.microsoft.com/office/powerpoint/2010/main" val="2714474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tekst, gras, lucht, buiten&#10;&#10;Automatisch gegenereerde beschrijving">
            <a:extLst>
              <a:ext uri="{FF2B5EF4-FFF2-40B4-BE49-F238E27FC236}">
                <a16:creationId xmlns:a16="http://schemas.microsoft.com/office/drawing/2014/main" id="{20913105-599D-4F22-98A5-1B1AB070FC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DF947FDB-0144-447F-BEA7-4740A09E4500}"/>
              </a:ext>
            </a:extLst>
          </p:cNvPr>
          <p:cNvSpPr>
            <a:spLocks noGrp="1"/>
          </p:cNvSpPr>
          <p:nvPr>
            <p:ph type="ctrTitle"/>
          </p:nvPr>
        </p:nvSpPr>
        <p:spPr/>
        <p:txBody>
          <a:bodyPr/>
          <a:lstStyle/>
          <a:p>
            <a:endParaRPr lang="nl-NL"/>
          </a:p>
        </p:txBody>
      </p:sp>
      <p:sp>
        <p:nvSpPr>
          <p:cNvPr id="3" name="Ondertitel 2">
            <a:extLst>
              <a:ext uri="{FF2B5EF4-FFF2-40B4-BE49-F238E27FC236}">
                <a16:creationId xmlns:a16="http://schemas.microsoft.com/office/drawing/2014/main" id="{94592E0E-2822-4976-95EF-E09A0D7FDFC6}"/>
              </a:ext>
            </a:extLst>
          </p:cNvPr>
          <p:cNvSpPr>
            <a:spLocks noGrp="1"/>
          </p:cNvSpPr>
          <p:nvPr>
            <p:ph type="subTitle" idx="1"/>
          </p:nvPr>
        </p:nvSpPr>
        <p:spPr/>
        <p:txBody>
          <a:bodyPr/>
          <a:lstStyle/>
          <a:p>
            <a:endParaRPr lang="nl-NL"/>
          </a:p>
        </p:txBody>
      </p:sp>
      <p:sp>
        <p:nvSpPr>
          <p:cNvPr id="8" name="Tekstvak 7">
            <a:extLst>
              <a:ext uri="{FF2B5EF4-FFF2-40B4-BE49-F238E27FC236}">
                <a16:creationId xmlns:a16="http://schemas.microsoft.com/office/drawing/2014/main" id="{A5FB70B0-32C8-4FBF-804E-084D1B8AE29A}"/>
              </a:ext>
            </a:extLst>
          </p:cNvPr>
          <p:cNvSpPr txBox="1"/>
          <p:nvPr/>
        </p:nvSpPr>
        <p:spPr>
          <a:xfrm>
            <a:off x="456581" y="2171006"/>
            <a:ext cx="2134837" cy="923330"/>
          </a:xfrm>
          <a:prstGeom prst="rect">
            <a:avLst/>
          </a:prstGeom>
          <a:noFill/>
        </p:spPr>
        <p:txBody>
          <a:bodyPr wrap="square" rtlCol="0">
            <a:spAutoFit/>
          </a:bodyPr>
          <a:lstStyle/>
          <a:p>
            <a:r>
              <a:rPr lang="nl-NL" b="1" dirty="0">
                <a:solidFill>
                  <a:schemeClr val="bg1"/>
                </a:solidFill>
              </a:rPr>
              <a:t>Bestuursvergadering</a:t>
            </a:r>
          </a:p>
          <a:p>
            <a:endParaRPr lang="nl-NL" b="1" dirty="0">
              <a:solidFill>
                <a:schemeClr val="bg1"/>
              </a:solidFill>
            </a:endParaRPr>
          </a:p>
          <a:p>
            <a:endParaRPr lang="nl-NL" b="1" dirty="0">
              <a:solidFill>
                <a:schemeClr val="bg1"/>
              </a:solidFill>
            </a:endParaRPr>
          </a:p>
        </p:txBody>
      </p:sp>
      <p:sp>
        <p:nvSpPr>
          <p:cNvPr id="9" name="Tekstvak 8">
            <a:extLst>
              <a:ext uri="{FF2B5EF4-FFF2-40B4-BE49-F238E27FC236}">
                <a16:creationId xmlns:a16="http://schemas.microsoft.com/office/drawing/2014/main" id="{B43E4D23-E2EF-4AC6-B7D4-30AF312EB476}"/>
              </a:ext>
            </a:extLst>
          </p:cNvPr>
          <p:cNvSpPr txBox="1"/>
          <p:nvPr/>
        </p:nvSpPr>
        <p:spPr>
          <a:xfrm>
            <a:off x="593123" y="6310351"/>
            <a:ext cx="2061455" cy="261610"/>
          </a:xfrm>
          <a:prstGeom prst="rect">
            <a:avLst/>
          </a:prstGeom>
          <a:noFill/>
        </p:spPr>
        <p:txBody>
          <a:bodyPr wrap="square" rtlCol="0">
            <a:spAutoFit/>
          </a:bodyPr>
          <a:lstStyle/>
          <a:p>
            <a:r>
              <a:rPr lang="nl-NL" sz="1100" dirty="0">
                <a:solidFill>
                  <a:schemeClr val="bg1"/>
                </a:solidFill>
              </a:rPr>
              <a:t>15 december 2021</a:t>
            </a:r>
          </a:p>
        </p:txBody>
      </p:sp>
    </p:spTree>
    <p:extLst>
      <p:ext uri="{BB962C8B-B14F-4D97-AF65-F5344CB8AC3E}">
        <p14:creationId xmlns:p14="http://schemas.microsoft.com/office/powerpoint/2010/main" val="1352867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Knelpunt meubilair</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10</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426621"/>
            <a:ext cx="7178658" cy="4524315"/>
          </a:xfrm>
          <a:prstGeom prst="rect">
            <a:avLst/>
          </a:prstGeom>
          <a:noFill/>
        </p:spPr>
        <p:txBody>
          <a:bodyPr wrap="square" rtlCol="0">
            <a:spAutoFit/>
          </a:bodyPr>
          <a:lstStyle/>
          <a:p>
            <a:pPr marL="285750" indent="-285750">
              <a:buFont typeface="Arial" panose="020B0604020202020204" pitchFamily="34" charset="0"/>
              <a:buChar char="•"/>
            </a:pPr>
            <a:r>
              <a:rPr lang="nl-NL" sz="2400" dirty="0"/>
              <a:t>Meubilair in kantoren en studiezaal: </a:t>
            </a:r>
          </a:p>
          <a:p>
            <a:pPr marL="742950" lvl="1" indent="-285750">
              <a:buFont typeface="Arial" panose="020B0604020202020204" pitchFamily="34" charset="0"/>
              <a:buChar char="•"/>
            </a:pPr>
            <a:r>
              <a:rPr lang="nl-NL" sz="2400" dirty="0"/>
              <a:t>Verouderd (afgeschreven) </a:t>
            </a:r>
          </a:p>
          <a:p>
            <a:pPr marL="742950" lvl="1" indent="-285750">
              <a:buFont typeface="Arial" panose="020B0604020202020204" pitchFamily="34" charset="0"/>
              <a:buChar char="•"/>
            </a:pPr>
            <a:r>
              <a:rPr lang="nl-NL" sz="2400" dirty="0"/>
              <a:t>Deels* bruikleen (om niet) van Wijk bij Duurstede</a:t>
            </a:r>
          </a:p>
          <a:p>
            <a:pPr marL="742950" lvl="1" indent="-285750">
              <a:buFont typeface="Arial" panose="020B0604020202020204" pitchFamily="34" charset="0"/>
              <a:buChar char="•"/>
            </a:pPr>
            <a:r>
              <a:rPr lang="nl-NL" sz="2400" dirty="0"/>
              <a:t>Rugklachten medewerkers (oude en slechte stoelen)</a:t>
            </a:r>
          </a:p>
          <a:p>
            <a:pPr marL="742950" lvl="1" indent="-285750">
              <a:buFont typeface="Arial" panose="020B0604020202020204" pitchFamily="34" charset="0"/>
              <a:buChar char="•"/>
            </a:pPr>
            <a:r>
              <a:rPr lang="nl-NL" sz="2400" dirty="0"/>
              <a:t>Te weinig en te veel  </a:t>
            </a:r>
          </a:p>
          <a:p>
            <a:pPr marL="742950" lvl="1" indent="-285750">
              <a:buFont typeface="Arial" panose="020B0604020202020204" pitchFamily="34" charset="0"/>
              <a:buChar char="•"/>
            </a:pPr>
            <a:r>
              <a:rPr lang="nl-NL" sz="2400" dirty="0"/>
              <a:t>Moeilijk combineerbaar* als je het anders wilt indelen </a:t>
            </a:r>
          </a:p>
          <a:p>
            <a:pPr marL="742950" lvl="1" indent="-285750">
              <a:buFont typeface="Arial" panose="020B0604020202020204" pitchFamily="34" charset="0"/>
              <a:buChar char="•"/>
            </a:pPr>
            <a:r>
              <a:rPr lang="nl-NL" sz="2400" dirty="0"/>
              <a:t>Niet praktisch (formaat tafels, bureaus niet in hoogte verstelbaar) </a:t>
            </a:r>
          </a:p>
          <a:p>
            <a:pPr marL="285750" indent="-285750">
              <a:buFont typeface="Arial" panose="020B0604020202020204" pitchFamily="34" charset="0"/>
              <a:buChar char="•"/>
            </a:pPr>
            <a:r>
              <a:rPr lang="nl-NL" sz="2400" dirty="0"/>
              <a:t>Voldoen de werkplekken aan </a:t>
            </a:r>
            <a:r>
              <a:rPr lang="nl-NL" sz="2400" dirty="0" err="1"/>
              <a:t>arbo</a:t>
            </a:r>
            <a:r>
              <a:rPr lang="nl-NL" sz="2400" dirty="0"/>
              <a:t>-normen? (RI&amp;E)</a:t>
            </a:r>
          </a:p>
          <a:p>
            <a:pPr marL="285750" indent="-285750">
              <a:buFont typeface="Arial" panose="020B0604020202020204" pitchFamily="34" charset="0"/>
              <a:buChar char="•"/>
            </a:pPr>
            <a:r>
              <a:rPr lang="nl-NL" sz="2400" dirty="0"/>
              <a:t>Mening van bezoekers: </a:t>
            </a:r>
            <a:r>
              <a:rPr lang="nl-NL" sz="2400" i="1" dirty="0"/>
              <a:t>‘beetje oud spul hier’</a:t>
            </a:r>
            <a:r>
              <a:rPr lang="nl-NL" sz="2400" dirty="0"/>
              <a:t> </a:t>
            </a:r>
          </a:p>
        </p:txBody>
      </p:sp>
    </p:spTree>
    <p:extLst>
      <p:ext uri="{BB962C8B-B14F-4D97-AF65-F5344CB8AC3E}">
        <p14:creationId xmlns:p14="http://schemas.microsoft.com/office/powerpoint/2010/main" val="1293801871"/>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Knelpunt meubilair</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11</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568273"/>
            <a:ext cx="7178658" cy="4801314"/>
          </a:xfrm>
          <a:prstGeom prst="rect">
            <a:avLst/>
          </a:prstGeom>
          <a:noFill/>
        </p:spPr>
        <p:txBody>
          <a:bodyPr wrap="square" rtlCol="0">
            <a:spAutoFit/>
          </a:bodyPr>
          <a:lstStyle/>
          <a:p>
            <a:r>
              <a:rPr lang="nl-NL" dirty="0"/>
              <a:t>Algemeen:</a:t>
            </a:r>
          </a:p>
          <a:p>
            <a:pPr marL="742950" lvl="1" indent="-285750">
              <a:buFont typeface="Arial" panose="020B0604020202020204" pitchFamily="34" charset="0"/>
              <a:buChar char="•"/>
            </a:pPr>
            <a:r>
              <a:rPr lang="nl-NL" dirty="0"/>
              <a:t>Vermenging bezoekers, medewerkers, vrijwilligers, collega’s uit Wijk bij Duurstede  in </a:t>
            </a:r>
            <a:r>
              <a:rPr lang="nl-NL" u="sng" dirty="0"/>
              <a:t>kantoren en studiezaal </a:t>
            </a:r>
            <a:r>
              <a:rPr lang="nl-NL" dirty="0"/>
              <a:t>: </a:t>
            </a:r>
          </a:p>
          <a:p>
            <a:pPr marL="1200150" lvl="2" indent="-285750">
              <a:buFont typeface="Arial" panose="020B0604020202020204" pitchFamily="34" charset="0"/>
              <a:buChar char="•"/>
            </a:pPr>
            <a:r>
              <a:rPr lang="nl-NL" dirty="0"/>
              <a:t>onrustig </a:t>
            </a:r>
          </a:p>
          <a:p>
            <a:pPr marL="1200150" lvl="2" indent="-285750">
              <a:buFont typeface="Arial" panose="020B0604020202020204" pitchFamily="34" charset="0"/>
              <a:buChar char="•"/>
            </a:pPr>
            <a:r>
              <a:rPr lang="nl-NL" dirty="0"/>
              <a:t>veiligheidsrisico’s </a:t>
            </a:r>
          </a:p>
          <a:p>
            <a:pPr marL="1200150" lvl="2" indent="-285750">
              <a:buFont typeface="Arial" panose="020B0604020202020204" pitchFamily="34" charset="0"/>
              <a:buChar char="•"/>
            </a:pPr>
            <a:r>
              <a:rPr lang="nl-NL" dirty="0"/>
              <a:t>geen vertrouwelijkheid </a:t>
            </a:r>
          </a:p>
          <a:p>
            <a:pPr marL="742950" lvl="1" indent="-285750">
              <a:buFont typeface="Arial" panose="020B0604020202020204" pitchFamily="34" charset="0"/>
              <a:buChar char="•"/>
            </a:pPr>
            <a:r>
              <a:rPr lang="nl-NL" dirty="0"/>
              <a:t>In gang toegang tot binnentuin (rookplek) </a:t>
            </a:r>
          </a:p>
          <a:p>
            <a:endParaRPr lang="nl-NL" dirty="0"/>
          </a:p>
          <a:p>
            <a:r>
              <a:rPr lang="nl-NL" dirty="0"/>
              <a:t>Studiezaal (dienstverlening aan onderzoekers): </a:t>
            </a:r>
          </a:p>
          <a:p>
            <a:pPr marL="742950" lvl="1" indent="-285750">
              <a:buFont typeface="Arial" panose="020B0604020202020204" pitchFamily="34" charset="0"/>
              <a:buChar char="•"/>
            </a:pPr>
            <a:r>
              <a:rPr lang="nl-NL" dirty="0"/>
              <a:t>Toegang tot het depot en tot kamer directeur :  onrustig, veiligheidsrisico’s</a:t>
            </a:r>
          </a:p>
          <a:p>
            <a:pPr marL="742950" lvl="1" indent="-285750">
              <a:buFont typeface="Arial" panose="020B0604020202020204" pitchFamily="34" charset="0"/>
              <a:buChar char="•"/>
            </a:pPr>
            <a:r>
              <a:rPr lang="nl-NL" dirty="0"/>
              <a:t>Krappe studiezaal (Corona: 6, bouwvergunningen ruimte) niet vrij toegankelijk</a:t>
            </a:r>
          </a:p>
          <a:p>
            <a:pPr marL="742950" lvl="1" indent="-285750">
              <a:buFont typeface="Arial" panose="020B0604020202020204" pitchFamily="34" charset="0"/>
              <a:buChar char="•"/>
            </a:pPr>
            <a:r>
              <a:rPr lang="nl-NL" dirty="0"/>
              <a:t>Geen ruimte voor inzage beperkt openbaar archief (buren kijken mee)</a:t>
            </a:r>
          </a:p>
          <a:p>
            <a:pPr marL="742950" lvl="1" indent="-285750">
              <a:buFont typeface="Arial" panose="020B0604020202020204" pitchFamily="34" charset="0"/>
              <a:buChar char="•"/>
            </a:pPr>
            <a:r>
              <a:rPr lang="nl-NL" dirty="0"/>
              <a:t>Faciliteiten bezoekers in kantoren gemeente Wijk (</a:t>
            </a:r>
            <a:r>
              <a:rPr lang="nl-NL" i="1" dirty="0"/>
              <a:t>‘tafeltje naast toilet’</a:t>
            </a:r>
            <a:r>
              <a:rPr lang="nl-NL" dirty="0"/>
              <a:t>)</a:t>
            </a:r>
          </a:p>
        </p:txBody>
      </p:sp>
    </p:spTree>
    <p:extLst>
      <p:ext uri="{BB962C8B-B14F-4D97-AF65-F5344CB8AC3E}">
        <p14:creationId xmlns:p14="http://schemas.microsoft.com/office/powerpoint/2010/main" val="1202171583"/>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Knelpunt meubilair</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12</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568273"/>
            <a:ext cx="7178658" cy="5539978"/>
          </a:xfrm>
          <a:prstGeom prst="rect">
            <a:avLst/>
          </a:prstGeom>
          <a:noFill/>
        </p:spPr>
        <p:txBody>
          <a:bodyPr wrap="square" rtlCol="0">
            <a:spAutoFit/>
          </a:bodyPr>
          <a:lstStyle/>
          <a:p>
            <a:r>
              <a:rPr lang="nl-NL" sz="2000" dirty="0"/>
              <a:t>Kantoren </a:t>
            </a:r>
          </a:p>
          <a:p>
            <a:pPr marL="742950" lvl="1" indent="-285750">
              <a:buFont typeface="Arial" panose="020B0604020202020204" pitchFamily="34" charset="0"/>
              <a:buChar char="•"/>
            </a:pPr>
            <a:r>
              <a:rPr lang="nl-NL" sz="2000" dirty="0"/>
              <a:t>Onhandig in omvang, verdeeld over 2 verdiepingen, weinig bruikbare ruimte</a:t>
            </a:r>
          </a:p>
          <a:p>
            <a:pPr marL="742950" lvl="1" indent="-285750">
              <a:buFont typeface="Arial" panose="020B0604020202020204" pitchFamily="34" charset="0"/>
              <a:buChar char="•"/>
            </a:pPr>
            <a:r>
              <a:rPr lang="nl-NL" sz="2000" dirty="0"/>
              <a:t>Minder werkplekken dan medewerkers (en vrijwilligers)</a:t>
            </a:r>
          </a:p>
          <a:p>
            <a:pPr marL="742950" lvl="1" indent="-285750">
              <a:buFont typeface="Arial" panose="020B0604020202020204" pitchFamily="34" charset="0"/>
              <a:buChar char="•"/>
            </a:pPr>
            <a:r>
              <a:rPr lang="nl-NL" sz="2000" dirty="0"/>
              <a:t>Vergaderkamer = ook vrijwilligerswerkplek </a:t>
            </a:r>
          </a:p>
          <a:p>
            <a:pPr marL="742950" lvl="1" indent="-285750">
              <a:buFont typeface="Arial" panose="020B0604020202020204" pitchFamily="34" charset="0"/>
              <a:buChar char="•"/>
            </a:pPr>
            <a:r>
              <a:rPr lang="nl-NL" sz="2000" dirty="0"/>
              <a:t>Vergaderkamer is de toegang tot kantoor van 3 medewerkers.  </a:t>
            </a:r>
          </a:p>
          <a:p>
            <a:pPr marL="742950" lvl="1" indent="-285750">
              <a:buFont typeface="Arial" panose="020B0604020202020204" pitchFamily="34" charset="0"/>
              <a:buChar char="•"/>
            </a:pPr>
            <a:r>
              <a:rPr lang="nl-NL" sz="2000" dirty="0"/>
              <a:t>Te kleine opslagruimte, tevens printerkamer (dus alles staat overal)</a:t>
            </a:r>
          </a:p>
          <a:p>
            <a:pPr marL="742950" lvl="1" indent="-285750">
              <a:buFont typeface="Arial" panose="020B0604020202020204" pitchFamily="34" charset="0"/>
              <a:buChar char="•"/>
            </a:pPr>
            <a:r>
              <a:rPr lang="nl-NL" sz="2000" dirty="0"/>
              <a:t>Printerkamer/opslagruimte/garderobe is toegang tot (klein) kantoor van 2 medewerkers </a:t>
            </a:r>
          </a:p>
          <a:p>
            <a:endParaRPr lang="nl-NL" sz="2000" dirty="0"/>
          </a:p>
          <a:p>
            <a:r>
              <a:rPr lang="nl-NL" sz="2000" dirty="0"/>
              <a:t>Bewaarplaats (depots en quarantaineruimte)</a:t>
            </a:r>
          </a:p>
          <a:p>
            <a:pPr marL="742950" lvl="1" indent="-285750">
              <a:buFont typeface="Arial" panose="020B0604020202020204" pitchFamily="34" charset="0"/>
              <a:buChar char="•"/>
            </a:pPr>
            <a:r>
              <a:rPr lang="nl-NL" sz="2000" dirty="0"/>
              <a:t>Q was in gebruik als opslag , inmiddels opgelost</a:t>
            </a:r>
          </a:p>
          <a:p>
            <a:pPr marL="742950" lvl="1" indent="-285750">
              <a:buFont typeface="Arial" panose="020B0604020202020204" pitchFamily="34" charset="0"/>
              <a:buChar char="•"/>
            </a:pPr>
            <a:r>
              <a:rPr lang="nl-NL" sz="2000" dirty="0"/>
              <a:t>Depots claustrofobisch : toetsing ingepland</a:t>
            </a:r>
          </a:p>
          <a:p>
            <a:pPr lvl="1"/>
            <a:endParaRPr lang="nl-NL" dirty="0"/>
          </a:p>
          <a:p>
            <a:pPr lvl="1"/>
            <a:endParaRPr lang="nl-NL" dirty="0"/>
          </a:p>
          <a:p>
            <a:pPr lvl="1"/>
            <a:endParaRPr lang="nl-NL" dirty="0"/>
          </a:p>
        </p:txBody>
      </p:sp>
    </p:spTree>
    <p:extLst>
      <p:ext uri="{BB962C8B-B14F-4D97-AF65-F5344CB8AC3E}">
        <p14:creationId xmlns:p14="http://schemas.microsoft.com/office/powerpoint/2010/main" val="274449320"/>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rmAutofit/>
          </a:bodyPr>
          <a:lstStyle/>
          <a:p>
            <a:pPr algn="l"/>
            <a:r>
              <a:rPr lang="nl-NL" b="1" dirty="0">
                <a:solidFill>
                  <a:srgbClr val="6E5B82"/>
                </a:solidFill>
                <a:latin typeface="+mn-lt"/>
              </a:rPr>
              <a:t>Agenda</a:t>
            </a:r>
            <a:endParaRPr lang="en-US"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2</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6705592" y="719229"/>
            <a:ext cx="5637328" cy="3139321"/>
          </a:xfrm>
          <a:prstGeom prst="rect">
            <a:avLst/>
          </a:prstGeom>
          <a:noFill/>
        </p:spPr>
        <p:txBody>
          <a:bodyPr wrap="square" rtlCol="0">
            <a:spAutoFit/>
          </a:bodyPr>
          <a:lstStyle/>
          <a:p>
            <a:pPr marL="342900" indent="-342900">
              <a:buFont typeface="+mj-lt"/>
              <a:buAutoNum type="arabicPeriod"/>
            </a:pPr>
            <a:r>
              <a:rPr lang="nl-NL" dirty="0"/>
              <a:t>Mededeling &amp; ingekomen stukken</a:t>
            </a:r>
          </a:p>
          <a:p>
            <a:pPr marL="342900" indent="-342900">
              <a:buFont typeface="+mj-lt"/>
              <a:buAutoNum type="arabicPeriod"/>
            </a:pPr>
            <a:r>
              <a:rPr lang="nl-NL" dirty="0"/>
              <a:t>Vaststelling concept-verslag 17 november</a:t>
            </a:r>
          </a:p>
          <a:p>
            <a:pPr marL="342900" indent="-342900">
              <a:buFont typeface="+mj-lt"/>
              <a:buAutoNum type="arabicPeriod"/>
            </a:pPr>
            <a:r>
              <a:rPr lang="nl-NL" dirty="0"/>
              <a:t>Besluitvorming e-depot</a:t>
            </a:r>
          </a:p>
          <a:p>
            <a:pPr marL="342900" indent="-342900">
              <a:buFont typeface="+mj-lt"/>
              <a:buAutoNum type="arabicPeriod"/>
            </a:pPr>
            <a:r>
              <a:rPr lang="nl-NL" dirty="0"/>
              <a:t>Besluitvorming 2</a:t>
            </a:r>
            <a:r>
              <a:rPr lang="nl-NL" baseline="30000" dirty="0"/>
              <a:t>de</a:t>
            </a:r>
            <a:r>
              <a:rPr lang="nl-NL" dirty="0"/>
              <a:t> informatieadviseur</a:t>
            </a:r>
          </a:p>
          <a:p>
            <a:pPr marL="342900" indent="-342900">
              <a:buFont typeface="+mj-lt"/>
              <a:buAutoNum type="arabicPeriod"/>
            </a:pPr>
            <a:r>
              <a:rPr lang="nl-NL" dirty="0"/>
              <a:t>Besluitvorming knelpunt dienstverlening</a:t>
            </a:r>
          </a:p>
          <a:p>
            <a:pPr marL="342900" indent="-342900">
              <a:buFont typeface="+mj-lt"/>
              <a:buAutoNum type="arabicPeriod"/>
            </a:pPr>
            <a:r>
              <a:rPr lang="nl-NL" dirty="0"/>
              <a:t>Besluitvorming Kadernota 2023</a:t>
            </a:r>
          </a:p>
          <a:p>
            <a:pPr marL="342900" indent="-342900">
              <a:buFont typeface="+mj-lt"/>
              <a:buAutoNum type="arabicPeriod"/>
            </a:pPr>
            <a:r>
              <a:rPr lang="nl-NL" dirty="0"/>
              <a:t>Voortgang Privacy Programma</a:t>
            </a:r>
          </a:p>
          <a:p>
            <a:pPr marL="342900" indent="-342900">
              <a:buFont typeface="+mj-lt"/>
              <a:buAutoNum type="arabicPeriod"/>
            </a:pPr>
            <a:r>
              <a:rPr lang="nl-NL" dirty="0"/>
              <a:t>Toelichting knelpunten meubilair en kantoor</a:t>
            </a:r>
          </a:p>
          <a:p>
            <a:pPr marL="342900" indent="-342900">
              <a:buFont typeface="+mj-lt"/>
              <a:buAutoNum type="arabicPeriod"/>
            </a:pPr>
            <a:endParaRPr lang="nl-NL" dirty="0"/>
          </a:p>
          <a:p>
            <a:pPr marL="342900" indent="-342900">
              <a:buFont typeface="+mj-lt"/>
              <a:buAutoNum type="arabicPeriod"/>
            </a:pPr>
            <a:endParaRPr lang="nl-NL" dirty="0"/>
          </a:p>
          <a:p>
            <a:pPr marL="342900" indent="-342900">
              <a:buFont typeface="+mj-lt"/>
              <a:buAutoNum type="arabicPeriod"/>
            </a:pPr>
            <a:endParaRPr lang="nl-NL" dirty="0"/>
          </a:p>
        </p:txBody>
      </p:sp>
    </p:spTree>
    <p:extLst>
      <p:ext uri="{BB962C8B-B14F-4D97-AF65-F5344CB8AC3E}">
        <p14:creationId xmlns:p14="http://schemas.microsoft.com/office/powerpoint/2010/main" val="1112976145"/>
      </p:ext>
    </p:extLst>
  </p:cSld>
  <p:clrMapOvr>
    <a:masterClrMapping/>
  </p:clrMapOvr>
  <mc:AlternateContent xmlns:mc="http://schemas.openxmlformats.org/markup-compatibility/2006" xmlns:p14="http://schemas.microsoft.com/office/powerpoint/2010/main">
    <mc:Choice Requires="p14">
      <p:transition spd="slow" p14:dur="2000" advTm="167640"/>
    </mc:Choice>
    <mc:Fallback xmlns="">
      <p:transition spd="slow" advTm="16764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400" b="1" dirty="0">
                <a:solidFill>
                  <a:srgbClr val="6E5B82"/>
                </a:solidFill>
                <a:latin typeface="+mn-lt"/>
              </a:rPr>
              <a:t>Mededelingen &amp; ingekomen stukken</a:t>
            </a:r>
            <a:endParaRPr lang="en-US" sz="44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3</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6705592" y="719229"/>
            <a:ext cx="5637328" cy="1754326"/>
          </a:xfrm>
          <a:prstGeom prst="rect">
            <a:avLst/>
          </a:prstGeom>
          <a:noFill/>
        </p:spPr>
        <p:txBody>
          <a:bodyPr wrap="square" rtlCol="0">
            <a:spAutoFit/>
          </a:bodyPr>
          <a:lstStyle/>
          <a:p>
            <a:pPr marL="342900" indent="-342900">
              <a:buFont typeface="+mj-lt"/>
              <a:buAutoNum type="arabicPeriod"/>
            </a:pPr>
            <a:r>
              <a:rPr lang="nl-NL" dirty="0"/>
              <a:t>Brief provincie: begroting RAZU akkoord</a:t>
            </a:r>
          </a:p>
          <a:p>
            <a:pPr marL="342900" indent="-342900">
              <a:buFont typeface="+mj-lt"/>
              <a:buAutoNum type="arabicPeriod"/>
            </a:pPr>
            <a:r>
              <a:rPr lang="nl-NL" dirty="0"/>
              <a:t>Onthulling logo RAZU</a:t>
            </a:r>
          </a:p>
          <a:p>
            <a:pPr marL="342900" indent="-342900">
              <a:buFont typeface="+mj-lt"/>
              <a:buAutoNum type="arabicPeriod"/>
            </a:pPr>
            <a:r>
              <a:rPr lang="nl-NL" dirty="0"/>
              <a:t>Mededelingen RAZU:</a:t>
            </a:r>
          </a:p>
          <a:p>
            <a:pPr marL="800100" lvl="1" indent="-342900">
              <a:buFont typeface="+mj-lt"/>
              <a:buAutoNum type="arabicPeriod"/>
            </a:pPr>
            <a:r>
              <a:rPr lang="nl-NL" dirty="0"/>
              <a:t>Overeenkomsten ICT en HR</a:t>
            </a:r>
          </a:p>
          <a:p>
            <a:pPr marL="800100" lvl="1" indent="-342900">
              <a:buFont typeface="+mj-lt"/>
              <a:buAutoNum type="arabicPeriod"/>
            </a:pPr>
            <a:r>
              <a:rPr lang="nl-NL" dirty="0"/>
              <a:t>25 jaar</a:t>
            </a:r>
          </a:p>
          <a:p>
            <a:pPr marL="800100" lvl="1" indent="-342900">
              <a:buFont typeface="+mj-lt"/>
              <a:buAutoNum type="arabicPeriod"/>
            </a:pPr>
            <a:r>
              <a:rPr lang="nl-NL" dirty="0"/>
              <a:t>Log4J kwetsbaarheid</a:t>
            </a:r>
          </a:p>
        </p:txBody>
      </p:sp>
    </p:spTree>
    <p:extLst>
      <p:ext uri="{BB962C8B-B14F-4D97-AF65-F5344CB8AC3E}">
        <p14:creationId xmlns:p14="http://schemas.microsoft.com/office/powerpoint/2010/main" val="3517483908"/>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11415393" cy="1785461"/>
          </a:xfrm>
        </p:spPr>
        <p:txBody>
          <a:bodyPr lIns="0" tIns="0" rIns="0" bIns="0" anchor="t" anchorCtr="0">
            <a:normAutofit/>
          </a:bodyPr>
          <a:lstStyle/>
          <a:p>
            <a:pPr algn="l"/>
            <a:r>
              <a:rPr lang="nl-NL" sz="4400" b="1" dirty="0">
                <a:solidFill>
                  <a:srgbClr val="6E5B82"/>
                </a:solidFill>
                <a:latin typeface="+mn-lt"/>
              </a:rPr>
              <a:t>Vaststelling concept-verslag 17 november</a:t>
            </a:r>
            <a:endParaRPr lang="en-US" sz="44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4</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Tree>
    <p:extLst>
      <p:ext uri="{BB962C8B-B14F-4D97-AF65-F5344CB8AC3E}">
        <p14:creationId xmlns:p14="http://schemas.microsoft.com/office/powerpoint/2010/main" val="4003729321"/>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400" b="1" dirty="0">
                <a:solidFill>
                  <a:srgbClr val="6E5B82"/>
                </a:solidFill>
                <a:latin typeface="+mn-lt"/>
              </a:rPr>
              <a:t>Besluitvorming </a:t>
            </a:r>
            <a:br>
              <a:rPr lang="nl-NL" sz="4400" b="1" dirty="0">
                <a:solidFill>
                  <a:srgbClr val="6E5B82"/>
                </a:solidFill>
                <a:latin typeface="+mn-lt"/>
              </a:rPr>
            </a:br>
            <a:r>
              <a:rPr lang="nl-NL" sz="4400" b="1" dirty="0">
                <a:solidFill>
                  <a:srgbClr val="6E5B82"/>
                </a:solidFill>
                <a:latin typeface="+mn-lt"/>
              </a:rPr>
              <a:t>e-depot</a:t>
            </a:r>
            <a:endParaRPr lang="en-US" sz="44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5</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426621"/>
            <a:ext cx="7178658" cy="4524315"/>
          </a:xfrm>
          <a:prstGeom prst="rect">
            <a:avLst/>
          </a:prstGeom>
          <a:noFill/>
        </p:spPr>
        <p:txBody>
          <a:bodyPr wrap="square" rtlCol="0">
            <a:spAutoFit/>
          </a:bodyPr>
          <a:lstStyle/>
          <a:p>
            <a:pPr marL="0" indent="0">
              <a:buNone/>
            </a:pPr>
            <a:r>
              <a:rPr lang="nl-NL" sz="1800" b="0" i="0" u="none" strike="noStrike" baseline="0" dirty="0">
                <a:solidFill>
                  <a:srgbClr val="000000"/>
                </a:solidFill>
                <a:latin typeface="Calibri" panose="020F0502020204030204" pitchFamily="34" charset="0"/>
              </a:rPr>
              <a:t> In aanmerking nemende dat: </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De pilot e-depot is afgerond met de oplevering van de drie eindrapporten; </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Op basis van de uitgewerkte scenario’s de regiegroep van de pilot e-depot het advies afgeeft tot scenario 2; </a:t>
            </a:r>
          </a:p>
          <a:p>
            <a:pPr marL="0" indent="0" algn="l">
              <a:buNone/>
            </a:pPr>
            <a:endParaRPr lang="nl-NL" sz="1800" b="0" i="0" u="none" strike="noStrike" baseline="0" dirty="0">
              <a:solidFill>
                <a:srgbClr val="000000"/>
              </a:solidFill>
              <a:latin typeface="Calibri" panose="020F0502020204030204" pitchFamily="34" charset="0"/>
            </a:endParaRPr>
          </a:p>
          <a:p>
            <a:pPr marL="0" indent="0">
              <a:buNone/>
            </a:pPr>
            <a:r>
              <a:rPr lang="nl-NL" sz="1800" b="0" i="0" u="none" strike="noStrike" baseline="0" dirty="0">
                <a:solidFill>
                  <a:srgbClr val="000000"/>
                </a:solidFill>
                <a:latin typeface="Calibri" panose="020F0502020204030204" pitchFamily="34" charset="0"/>
              </a:rPr>
              <a:t> Wordt het bestuur van het RAZU verzocht om: </a:t>
            </a:r>
          </a:p>
          <a:p>
            <a:pPr marL="342900" indent="-342900">
              <a:buFont typeface="+mj-lt"/>
              <a:buAutoNum type="arabicPeriod"/>
            </a:pPr>
            <a:r>
              <a:rPr lang="nl-NL" sz="1800" b="0" i="0" u="none" strike="noStrike" baseline="0" dirty="0">
                <a:solidFill>
                  <a:srgbClr val="000000"/>
                </a:solidFill>
                <a:latin typeface="Calibri" panose="020F0502020204030204" pitchFamily="34" charset="0"/>
              </a:rPr>
              <a:t>De projectgroep, regiegroep en klankbordgroep van de e-depot pilot decharge te verlenen </a:t>
            </a:r>
          </a:p>
          <a:p>
            <a:pPr marL="342900" indent="-342900">
              <a:buFont typeface="+mj-lt"/>
              <a:buAutoNum type="arabicPeriod"/>
            </a:pPr>
            <a:r>
              <a:rPr lang="nl-NL" sz="1800" b="0" i="0" u="none" strike="noStrike" baseline="0" dirty="0">
                <a:solidFill>
                  <a:srgbClr val="000000"/>
                </a:solidFill>
                <a:latin typeface="Calibri" panose="020F0502020204030204" pitchFamily="34" charset="0"/>
              </a:rPr>
              <a:t>Een besluit te nemen over de volgende fase in het inrichten van een e-depotvoorziening en daarvoor een keuze te maken uit één van de volgende vier scenario’s: </a:t>
            </a:r>
          </a:p>
          <a:p>
            <a:pPr marL="0" indent="0">
              <a:buNone/>
            </a:pPr>
            <a:r>
              <a:rPr lang="nl-NL" sz="1800" b="0" i="0" u="none" strike="noStrike" baseline="0" dirty="0">
                <a:solidFill>
                  <a:srgbClr val="000000"/>
                </a:solidFill>
                <a:latin typeface="Calibri" panose="020F0502020204030204" pitchFamily="34" charset="0"/>
              </a:rPr>
              <a:t>	• Scenario 0 ‘Pauzeknop’ </a:t>
            </a:r>
          </a:p>
          <a:p>
            <a:pPr marL="0" indent="0">
              <a:buNone/>
            </a:pPr>
            <a:r>
              <a:rPr lang="nl-NL" sz="1800" b="0" i="0" u="none" strike="noStrike" baseline="0" dirty="0">
                <a:solidFill>
                  <a:srgbClr val="000000"/>
                </a:solidFill>
                <a:latin typeface="Calibri" panose="020F0502020204030204" pitchFamily="34" charset="0"/>
              </a:rPr>
              <a:t>	• Scenario 1 ‘Klassiek e-depot’ </a:t>
            </a:r>
          </a:p>
          <a:p>
            <a:pPr marL="0" indent="0">
              <a:buNone/>
            </a:pPr>
            <a:r>
              <a:rPr lang="nl-NL" sz="1800" b="0" i="0" u="none" strike="noStrike" baseline="0" dirty="0">
                <a:solidFill>
                  <a:srgbClr val="000000"/>
                </a:solidFill>
                <a:latin typeface="Calibri" panose="020F0502020204030204" pitchFamily="34" charset="0"/>
              </a:rPr>
              <a:t>	• Scenario 2 ‘Modulair e-depot op basis van Common Ground’ </a:t>
            </a:r>
          </a:p>
          <a:p>
            <a:pPr marL="0" indent="0">
              <a:buNone/>
            </a:pPr>
            <a:r>
              <a:rPr lang="nl-NL" sz="1800" b="0" i="0" u="none" strike="noStrike" baseline="0" dirty="0">
                <a:solidFill>
                  <a:srgbClr val="000000"/>
                </a:solidFill>
                <a:latin typeface="Calibri" panose="020F0502020204030204" pitchFamily="34" charset="0"/>
              </a:rPr>
              <a:t>	• Scenario 3 ‘Combinatie e-depot’ </a:t>
            </a:r>
          </a:p>
        </p:txBody>
      </p:sp>
    </p:spTree>
    <p:extLst>
      <p:ext uri="{BB962C8B-B14F-4D97-AF65-F5344CB8AC3E}">
        <p14:creationId xmlns:p14="http://schemas.microsoft.com/office/powerpoint/2010/main" val="3533458734"/>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Besluitvorming </a:t>
            </a:r>
            <a:br>
              <a:rPr lang="nl-NL" sz="4000" b="1" dirty="0">
                <a:solidFill>
                  <a:srgbClr val="6E5B82"/>
                </a:solidFill>
                <a:latin typeface="+mn-lt"/>
              </a:rPr>
            </a:br>
            <a:r>
              <a:rPr lang="nl-NL" sz="4000" b="1" dirty="0">
                <a:solidFill>
                  <a:srgbClr val="6E5B82"/>
                </a:solidFill>
                <a:latin typeface="+mn-lt"/>
              </a:rPr>
              <a:t>2</a:t>
            </a:r>
            <a:r>
              <a:rPr lang="nl-NL" sz="4000" b="1" baseline="30000" dirty="0">
                <a:solidFill>
                  <a:srgbClr val="6E5B82"/>
                </a:solidFill>
                <a:latin typeface="+mn-lt"/>
              </a:rPr>
              <a:t>de</a:t>
            </a:r>
            <a:r>
              <a:rPr lang="nl-NL" sz="4000" b="1" dirty="0">
                <a:solidFill>
                  <a:srgbClr val="6E5B82"/>
                </a:solidFill>
                <a:latin typeface="+mn-lt"/>
              </a:rPr>
              <a:t> informatieadviseur</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6</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426621"/>
            <a:ext cx="7178658" cy="3693319"/>
          </a:xfrm>
          <a:prstGeom prst="rect">
            <a:avLst/>
          </a:prstGeom>
          <a:noFill/>
        </p:spPr>
        <p:txBody>
          <a:bodyPr wrap="square" rtlCol="0">
            <a:spAutoFit/>
          </a:bodyPr>
          <a:lstStyle/>
          <a:p>
            <a:pPr marL="0" indent="0">
              <a:buNone/>
            </a:pPr>
            <a:r>
              <a:rPr lang="nl-NL" sz="1800" b="0" i="0" u="none" strike="noStrike" baseline="0" dirty="0">
                <a:solidFill>
                  <a:srgbClr val="000000"/>
                </a:solidFill>
                <a:latin typeface="Calibri" panose="020F0502020204030204" pitchFamily="34" charset="0"/>
              </a:rPr>
              <a:t>In aanmerkingen nemende dat:</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Het bestuur van het Regionaal Archief Zuid-Utrecht (RAZU) in het beleidsplan 2018-2022 uitgesproken heeft een volwaardige samenwerkingspartner en archiefdienst te willen blijven;</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Er behoefte is aan ondersteuning en advies op het gebied van informatiebeheer van de gemeenschappelijke regeling en zijn deelnemers, zoals beschreven in de toelichting op het besluit;</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De werkzaamheden enkel uitgevoerd kunnen worden met 1,5e fte informatieadviseur</a:t>
            </a:r>
          </a:p>
          <a:p>
            <a:pPr marL="0" indent="0">
              <a:buNone/>
            </a:pPr>
            <a:endParaRPr lang="nl-NL" sz="1800" b="0" i="0" u="none" strike="noStrike" baseline="0" dirty="0">
              <a:solidFill>
                <a:srgbClr val="000000"/>
              </a:solidFill>
              <a:latin typeface="Calibri" panose="020F0502020204030204" pitchFamily="34" charset="0"/>
            </a:endParaRPr>
          </a:p>
          <a:p>
            <a:pPr marL="0" indent="0">
              <a:buNone/>
            </a:pPr>
            <a:r>
              <a:rPr lang="nl-NL" sz="1800" b="0" i="0" u="none" strike="noStrike" baseline="0" dirty="0">
                <a:solidFill>
                  <a:srgbClr val="000000"/>
                </a:solidFill>
                <a:latin typeface="Calibri" panose="020F0502020204030204" pitchFamily="34" charset="0"/>
              </a:rPr>
              <a:t>Wordt het bestuur van het RAZU verzocht om:</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in te stemmen met de omzetting van de tijdelijke formatieplaats informatieadviseur (1fte) naar een structurele.</a:t>
            </a:r>
          </a:p>
        </p:txBody>
      </p:sp>
    </p:spTree>
    <p:extLst>
      <p:ext uri="{BB962C8B-B14F-4D97-AF65-F5344CB8AC3E}">
        <p14:creationId xmlns:p14="http://schemas.microsoft.com/office/powerpoint/2010/main" val="4287059296"/>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Besluitvorming </a:t>
            </a:r>
            <a:br>
              <a:rPr lang="nl-NL" sz="4000" b="1" dirty="0">
                <a:solidFill>
                  <a:srgbClr val="6E5B82"/>
                </a:solidFill>
                <a:latin typeface="+mn-lt"/>
              </a:rPr>
            </a:br>
            <a:r>
              <a:rPr lang="nl-NL" sz="4000" b="1" dirty="0">
                <a:solidFill>
                  <a:srgbClr val="6E5B82"/>
                </a:solidFill>
                <a:latin typeface="+mn-lt"/>
              </a:rPr>
              <a:t>knelpunt dienstverlening</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7</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426621"/>
            <a:ext cx="7178658" cy="5355312"/>
          </a:xfrm>
          <a:prstGeom prst="rect">
            <a:avLst/>
          </a:prstGeom>
          <a:noFill/>
        </p:spPr>
        <p:txBody>
          <a:bodyPr wrap="square" rtlCol="0">
            <a:spAutoFit/>
          </a:bodyPr>
          <a:lstStyle/>
          <a:p>
            <a:pPr marL="0" indent="0">
              <a:buNone/>
            </a:pPr>
            <a:r>
              <a:rPr lang="nl-NL" sz="1800" b="0" i="0" u="none" strike="noStrike" baseline="0" dirty="0">
                <a:solidFill>
                  <a:srgbClr val="000000"/>
                </a:solidFill>
                <a:latin typeface="Calibri" panose="020F0502020204030204" pitchFamily="34" charset="0"/>
              </a:rPr>
              <a:t>In aanmerking nemende dat:</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geconstateerd is dat het huidige niveau van dienstverlening (à 40 uur/week) behaald wordt met invaluren van verschillende medewerkers van Beheer &amp; Behoud, die daardoor minder tijd hebben voor hun eigen taken;</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het gewenste dienstverleningsniveau tenminste 60,25 uur netto tijd (= 2 Fte) vereist;</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andere oplossingsrichtingen, zoals meer inzet van Beheer en Behoud of de digitalisering van bouwdossiers, de overige kerntaken van het RAZU schaden óf hogere kosten met zich meebrengen.</a:t>
            </a:r>
          </a:p>
          <a:p>
            <a:pPr marL="0" indent="0">
              <a:buNone/>
            </a:pPr>
            <a:endParaRPr lang="nl-NL" sz="1800" b="0" i="0" u="none" strike="noStrike" baseline="0" dirty="0">
              <a:solidFill>
                <a:srgbClr val="000000"/>
              </a:solidFill>
              <a:latin typeface="Calibri" panose="020F0502020204030204" pitchFamily="34" charset="0"/>
            </a:endParaRPr>
          </a:p>
          <a:p>
            <a:pPr marL="0" indent="0">
              <a:buNone/>
            </a:pPr>
            <a:r>
              <a:rPr lang="nl-NL" sz="1800" b="0" i="0" u="none" strike="noStrike" baseline="0" dirty="0">
                <a:solidFill>
                  <a:srgbClr val="000000"/>
                </a:solidFill>
                <a:latin typeface="Calibri" panose="020F0502020204030204" pitchFamily="34" charset="0"/>
              </a:rPr>
              <a:t>Wordt het bestuur van het RAZU verzocht om:</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een besluit te nemen over de formatie van dienstverlening en daarmee een keuze te maken uit één van de volgende opties:</a:t>
            </a:r>
          </a:p>
          <a:p>
            <a:pPr marL="742950" lvl="1" indent="-285750">
              <a:buFont typeface="Arial" panose="020B0604020202020204" pitchFamily="34" charset="0"/>
              <a:buChar char="•"/>
            </a:pPr>
            <a:r>
              <a:rPr lang="nl-NL" b="0" i="0" u="none" strike="noStrike" baseline="0" dirty="0">
                <a:solidFill>
                  <a:srgbClr val="000000"/>
                </a:solidFill>
                <a:latin typeface="Calibri" panose="020F0502020204030204" pitchFamily="34" charset="0"/>
              </a:rPr>
              <a:t>Optie 0: geen uitbreiding van de formatie</a:t>
            </a:r>
          </a:p>
          <a:p>
            <a:pPr marL="742950" lvl="1" indent="-285750">
              <a:buFont typeface="Arial" panose="020B0604020202020204" pitchFamily="34" charset="0"/>
              <a:buChar char="•"/>
            </a:pPr>
            <a:r>
              <a:rPr lang="nl-NL" b="0" i="0" u="none" strike="noStrike" baseline="0" dirty="0">
                <a:solidFill>
                  <a:srgbClr val="000000"/>
                </a:solidFill>
                <a:latin typeface="Calibri" panose="020F0502020204030204" pitchFamily="34" charset="0"/>
              </a:rPr>
              <a:t>Optie 1: geen uitbreiding in 2022, uitbreiding 1,2 FTE in 2023;</a:t>
            </a:r>
          </a:p>
          <a:p>
            <a:pPr marL="742950" lvl="1" indent="-285750">
              <a:buFont typeface="Arial" panose="020B0604020202020204" pitchFamily="34" charset="0"/>
              <a:buChar char="•"/>
            </a:pPr>
            <a:r>
              <a:rPr lang="nl-NL" b="0" i="0" u="none" strike="noStrike" baseline="0" dirty="0">
                <a:solidFill>
                  <a:srgbClr val="000000"/>
                </a:solidFill>
                <a:latin typeface="Calibri" panose="020F0502020204030204" pitchFamily="34" charset="0"/>
              </a:rPr>
              <a:t>Optie 2: beperkte uitbreiding met 0,5 FTE in 2022 en vervolgens nog 0,7 FTE in 2023;</a:t>
            </a:r>
          </a:p>
          <a:p>
            <a:pPr marL="742950" lvl="1" indent="-285750">
              <a:buFont typeface="Arial" panose="020B0604020202020204" pitchFamily="34" charset="0"/>
              <a:buChar char="•"/>
            </a:pPr>
            <a:r>
              <a:rPr lang="nl-NL" b="0" i="0" u="none" strike="noStrike" baseline="0" dirty="0">
                <a:solidFill>
                  <a:srgbClr val="000000"/>
                </a:solidFill>
                <a:latin typeface="Calibri" panose="020F0502020204030204" pitchFamily="34" charset="0"/>
              </a:rPr>
              <a:t>Optie 3: volledige uitbreiding met 1,2 FTE vanaf 2022.</a:t>
            </a:r>
            <a:endParaRPr lang="nl-NL" dirty="0"/>
          </a:p>
        </p:txBody>
      </p:sp>
    </p:spTree>
    <p:extLst>
      <p:ext uri="{BB962C8B-B14F-4D97-AF65-F5344CB8AC3E}">
        <p14:creationId xmlns:p14="http://schemas.microsoft.com/office/powerpoint/2010/main" val="1372955031"/>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Besluitvorming </a:t>
            </a:r>
            <a:br>
              <a:rPr lang="nl-NL" sz="4000" b="1" dirty="0">
                <a:solidFill>
                  <a:srgbClr val="6E5B82"/>
                </a:solidFill>
                <a:latin typeface="+mn-lt"/>
              </a:rPr>
            </a:br>
            <a:r>
              <a:rPr lang="nl-NL" sz="4000" b="1" dirty="0">
                <a:solidFill>
                  <a:srgbClr val="6E5B82"/>
                </a:solidFill>
                <a:latin typeface="+mn-lt"/>
              </a:rPr>
              <a:t>kadernota 2023</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8</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426621"/>
            <a:ext cx="7178658" cy="3693319"/>
          </a:xfrm>
          <a:prstGeom prst="rect">
            <a:avLst/>
          </a:prstGeom>
          <a:noFill/>
        </p:spPr>
        <p:txBody>
          <a:bodyPr wrap="square" rtlCol="0">
            <a:spAutoFit/>
          </a:bodyPr>
          <a:lstStyle/>
          <a:p>
            <a:pPr marL="0" indent="0">
              <a:buNone/>
            </a:pPr>
            <a:r>
              <a:rPr lang="nl-NL" sz="1800" b="0" i="0" u="none" strike="noStrike" baseline="0" dirty="0">
                <a:solidFill>
                  <a:srgbClr val="000000"/>
                </a:solidFill>
                <a:latin typeface="Calibri" panose="020F0502020204030204" pitchFamily="34" charset="0"/>
              </a:rPr>
              <a:t>In aanmerking nemende dat:</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aan de betreffende bepalingen uit de Gemeenschappelijke Regeling is voldaan;</a:t>
            </a:r>
          </a:p>
          <a:p>
            <a:pPr marL="0" indent="0">
              <a:buNone/>
            </a:pPr>
            <a:endParaRPr lang="nl-NL" sz="1800" b="0" i="0" u="none" strike="noStrike" baseline="0" dirty="0">
              <a:solidFill>
                <a:srgbClr val="000000"/>
              </a:solidFill>
              <a:latin typeface="Calibri" panose="020F0502020204030204" pitchFamily="34" charset="0"/>
            </a:endParaRPr>
          </a:p>
          <a:p>
            <a:pPr marL="0" indent="0">
              <a:buNone/>
            </a:pPr>
            <a:r>
              <a:rPr lang="nl-NL" sz="1800" b="0" i="0" u="none" strike="noStrike" baseline="0" dirty="0">
                <a:solidFill>
                  <a:srgbClr val="000000"/>
                </a:solidFill>
                <a:latin typeface="Calibri" panose="020F0502020204030204" pitchFamily="34" charset="0"/>
              </a:rPr>
              <a:t>heeft het bestuur besloten:</a:t>
            </a:r>
          </a:p>
          <a:p>
            <a:pPr marL="285750" indent="-285750">
              <a:buFont typeface="Arial" panose="020B0604020202020204" pitchFamily="34" charset="0"/>
              <a:buChar char="•"/>
            </a:pPr>
            <a:r>
              <a:rPr lang="nl-NL" sz="1800" b="0" i="0" u="none" strike="noStrike" baseline="0" dirty="0">
                <a:solidFill>
                  <a:srgbClr val="000000"/>
                </a:solidFill>
                <a:latin typeface="Calibri" panose="020F0502020204030204" pitchFamily="34" charset="0"/>
              </a:rPr>
              <a:t>de ontwerp-Kadernota 2023 vast te stellen, met inachtneming van</a:t>
            </a:r>
          </a:p>
          <a:p>
            <a:pPr marL="0" indent="0">
              <a:buNone/>
            </a:pPr>
            <a:endParaRPr lang="nl-NL" sz="1800" dirty="0">
              <a:solidFill>
                <a:srgbClr val="000000"/>
              </a:solidFill>
              <a:latin typeface="Calibri" panose="020F0502020204030204" pitchFamily="34" charset="0"/>
            </a:endParaRPr>
          </a:p>
          <a:p>
            <a:pPr marL="0" indent="0">
              <a:buNone/>
            </a:pPr>
            <a:r>
              <a:rPr lang="nl-NL" sz="1800" dirty="0">
                <a:solidFill>
                  <a:srgbClr val="000000"/>
                </a:solidFill>
                <a:highlight>
                  <a:srgbClr val="FFFF00"/>
                </a:highlight>
                <a:latin typeface="Calibri" panose="020F0502020204030204" pitchFamily="34" charset="0"/>
              </a:rPr>
              <a:t>[Variant passend bij eerdere besluitvorming]</a:t>
            </a:r>
          </a:p>
          <a:p>
            <a:pPr marL="0" indent="0">
              <a:buNone/>
            </a:pPr>
            <a:endParaRPr lang="nl-NL" sz="1800" dirty="0">
              <a:solidFill>
                <a:srgbClr val="000000"/>
              </a:solidFill>
              <a:latin typeface="Calibri" panose="020F0502020204030204" pitchFamily="34" charset="0"/>
            </a:endParaRPr>
          </a:p>
          <a:p>
            <a:pPr marL="0" indent="0">
              <a:buNone/>
            </a:pPr>
            <a:r>
              <a:rPr lang="nl-NL" sz="1800" dirty="0"/>
              <a:t>en aan de deelnemende gemeenten toe te sturen, met het verzoek om hun eventuele zienswijze tijdig kenbaar te maken, zodat hiermee bij het opstellen van de begroting 2023 rekening kan worden gehouden.</a:t>
            </a:r>
          </a:p>
          <a:p>
            <a:pPr marL="0" indent="0">
              <a:buNone/>
            </a:pPr>
            <a:endParaRPr lang="nl-NL" dirty="0"/>
          </a:p>
        </p:txBody>
      </p:sp>
    </p:spTree>
    <p:extLst>
      <p:ext uri="{BB962C8B-B14F-4D97-AF65-F5344CB8AC3E}">
        <p14:creationId xmlns:p14="http://schemas.microsoft.com/office/powerpoint/2010/main" val="3204843226"/>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2CC575AE-CDEC-4843-A0D9-23F2931BD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5" y="5931926"/>
            <a:ext cx="784018" cy="575788"/>
          </a:xfrm>
          <a:prstGeom prst="rect">
            <a:avLst/>
          </a:prstGeom>
        </p:spPr>
      </p:pic>
      <p:sp>
        <p:nvSpPr>
          <p:cNvPr id="2" name="Title 1">
            <a:extLst>
              <a:ext uri="{FF2B5EF4-FFF2-40B4-BE49-F238E27FC236}">
                <a16:creationId xmlns:a16="http://schemas.microsoft.com/office/drawing/2014/main" id="{2F0AE6E9-1E5C-476F-89C7-973D0A62ED01}"/>
              </a:ext>
            </a:extLst>
          </p:cNvPr>
          <p:cNvSpPr>
            <a:spLocks noGrp="1"/>
          </p:cNvSpPr>
          <p:nvPr>
            <p:ph type="ctrTitle"/>
          </p:nvPr>
        </p:nvSpPr>
        <p:spPr>
          <a:xfrm>
            <a:off x="566905" y="568273"/>
            <a:ext cx="4218305" cy="1785461"/>
          </a:xfrm>
        </p:spPr>
        <p:txBody>
          <a:bodyPr lIns="0" tIns="0" rIns="0" bIns="0" anchor="t" anchorCtr="0">
            <a:noAutofit/>
          </a:bodyPr>
          <a:lstStyle/>
          <a:p>
            <a:pPr algn="l"/>
            <a:r>
              <a:rPr lang="nl-NL" sz="4000" b="1" dirty="0">
                <a:solidFill>
                  <a:srgbClr val="6E5B82"/>
                </a:solidFill>
                <a:latin typeface="+mn-lt"/>
              </a:rPr>
              <a:t>Voortgang Privacy Programma</a:t>
            </a:r>
            <a:endParaRPr lang="en-US" sz="4000" b="1" dirty="0">
              <a:solidFill>
                <a:srgbClr val="6E5B82"/>
              </a:solidFill>
              <a:latin typeface="+mn-lt"/>
            </a:endParaRPr>
          </a:p>
        </p:txBody>
      </p:sp>
      <p:sp>
        <p:nvSpPr>
          <p:cNvPr id="8" name="TextBox 7">
            <a:extLst>
              <a:ext uri="{FF2B5EF4-FFF2-40B4-BE49-F238E27FC236}">
                <a16:creationId xmlns:a16="http://schemas.microsoft.com/office/drawing/2014/main" id="{4FD66178-43DE-4253-8BE5-6A8C8E9C403F}"/>
              </a:ext>
            </a:extLst>
          </p:cNvPr>
          <p:cNvSpPr txBox="1"/>
          <p:nvPr/>
        </p:nvSpPr>
        <p:spPr>
          <a:xfrm>
            <a:off x="11048606" y="6282981"/>
            <a:ext cx="585965" cy="261610"/>
          </a:xfrm>
          <a:prstGeom prst="rect">
            <a:avLst/>
          </a:prstGeom>
          <a:noFill/>
        </p:spPr>
        <p:txBody>
          <a:bodyPr wrap="square" rtlCol="0">
            <a:spAutoFit/>
          </a:bodyPr>
          <a:lstStyle/>
          <a:p>
            <a:r>
              <a:rPr lang="nl-NL" sz="1100" b="1">
                <a:solidFill>
                  <a:srgbClr val="C2B280"/>
                </a:solidFill>
              </a:rPr>
              <a:t> </a:t>
            </a:r>
            <a:r>
              <a:rPr lang="nl-NL" sz="1100" b="1"/>
              <a:t>|</a:t>
            </a:r>
            <a:r>
              <a:rPr lang="nl-NL" sz="1100" b="1">
                <a:solidFill>
                  <a:srgbClr val="C2B280"/>
                </a:solidFill>
              </a:rPr>
              <a:t> </a:t>
            </a:r>
            <a:fld id="{55DBB7A7-9BBA-4FA3-9958-08F3EB7FD418}" type="slidenum">
              <a:rPr lang="nl-NL" sz="1100" b="1" smtClean="0">
                <a:solidFill>
                  <a:srgbClr val="C2B280"/>
                </a:solidFill>
              </a:rPr>
              <a:pPr/>
              <a:t>9</a:t>
            </a:fld>
            <a:endParaRPr lang="en-US" sz="1100" b="1">
              <a:solidFill>
                <a:srgbClr val="C2B280"/>
              </a:solidFill>
            </a:endParaRPr>
          </a:p>
        </p:txBody>
      </p:sp>
      <p:sp>
        <p:nvSpPr>
          <p:cNvPr id="15" name="TextBox 14">
            <a:extLst>
              <a:ext uri="{FF2B5EF4-FFF2-40B4-BE49-F238E27FC236}">
                <a16:creationId xmlns:a16="http://schemas.microsoft.com/office/drawing/2014/main" id="{7FD1BB31-8246-4B5B-8E77-80729B4C9F6A}"/>
              </a:ext>
            </a:extLst>
          </p:cNvPr>
          <p:cNvSpPr txBox="1"/>
          <p:nvPr/>
        </p:nvSpPr>
        <p:spPr>
          <a:xfrm>
            <a:off x="6301307" y="6290075"/>
            <a:ext cx="4955764" cy="261610"/>
          </a:xfrm>
          <a:prstGeom prst="rect">
            <a:avLst/>
          </a:prstGeom>
          <a:noFill/>
        </p:spPr>
        <p:txBody>
          <a:bodyPr wrap="square" rtlCol="0">
            <a:spAutoFit/>
          </a:bodyPr>
          <a:lstStyle/>
          <a:p>
            <a:pPr algn="r"/>
            <a:r>
              <a:rPr lang="nl-NL" sz="1100" b="1" dirty="0">
                <a:solidFill>
                  <a:srgbClr val="6E5B82"/>
                </a:solidFill>
              </a:rPr>
              <a:t>Bestuursvergadering 15 december 2021</a:t>
            </a:r>
            <a:endParaRPr lang="en-US" sz="1100" b="1" dirty="0">
              <a:solidFill>
                <a:srgbClr val="6E5B82"/>
              </a:solidFill>
            </a:endParaRPr>
          </a:p>
        </p:txBody>
      </p:sp>
      <p:sp>
        <p:nvSpPr>
          <p:cNvPr id="9" name="TextBox 8">
            <a:extLst>
              <a:ext uri="{FF2B5EF4-FFF2-40B4-BE49-F238E27FC236}">
                <a16:creationId xmlns:a16="http://schemas.microsoft.com/office/drawing/2014/main" id="{3082B5CC-B95A-43EB-A09A-CC7EE7BDE0F6}"/>
              </a:ext>
            </a:extLst>
          </p:cNvPr>
          <p:cNvSpPr txBox="1"/>
          <p:nvPr/>
        </p:nvSpPr>
        <p:spPr>
          <a:xfrm>
            <a:off x="4935313" y="426621"/>
            <a:ext cx="7178658" cy="2308324"/>
          </a:xfrm>
          <a:prstGeom prst="rect">
            <a:avLst/>
          </a:prstGeom>
          <a:noFill/>
        </p:spPr>
        <p:txBody>
          <a:bodyPr wrap="square" rtlCol="0">
            <a:spAutoFit/>
          </a:bodyPr>
          <a:lstStyle/>
          <a:p>
            <a:pPr marL="285750" indent="-285750">
              <a:buFont typeface="Arial" panose="020B0604020202020204" pitchFamily="34" charset="0"/>
              <a:buChar char="•"/>
            </a:pPr>
            <a:r>
              <a:rPr lang="nl-NL" dirty="0"/>
              <a:t>Privacy Programma bevat 2 onderdelen: beleid en toetsen &amp; corrigeren</a:t>
            </a:r>
          </a:p>
          <a:p>
            <a:pPr marL="285750" indent="-285750">
              <a:buFont typeface="Arial" panose="020B0604020202020204" pitchFamily="34" charset="0"/>
              <a:buChar char="•"/>
            </a:pPr>
            <a:r>
              <a:rPr lang="nl-NL" dirty="0"/>
              <a:t>Toetsen &amp;  corrigeren loopt voor op schema. Alle overheidsarchieven al gecorrigeerd aan RAZU kant. Besluitvorming beperkingen via contactpersonen richting college. </a:t>
            </a:r>
          </a:p>
          <a:p>
            <a:pPr marL="285750" indent="-285750">
              <a:buFont typeface="Arial" panose="020B0604020202020204" pitchFamily="34" charset="0"/>
              <a:buChar char="•"/>
            </a:pPr>
            <a:r>
              <a:rPr lang="nl-NL" dirty="0"/>
              <a:t>Beleidsonderdeel loopt door drukt bij e-depot achter op schema. Vaststelling uitgesteld tot 2022.</a:t>
            </a:r>
          </a:p>
          <a:p>
            <a:pPr marL="742950" lvl="1" indent="-285750">
              <a:buFont typeface="Arial" panose="020B0604020202020204" pitchFamily="34" charset="0"/>
              <a:buChar char="•"/>
            </a:pPr>
            <a:r>
              <a:rPr lang="nl-NL" dirty="0"/>
              <a:t>Hierover is nauw contact met de FG. Nog geen onverantwoorde risico’s door dit uitstel. </a:t>
            </a:r>
          </a:p>
        </p:txBody>
      </p:sp>
    </p:spTree>
    <p:extLst>
      <p:ext uri="{BB962C8B-B14F-4D97-AF65-F5344CB8AC3E}">
        <p14:creationId xmlns:p14="http://schemas.microsoft.com/office/powerpoint/2010/main" val="1247815601"/>
      </p:ext>
    </p:extLst>
  </p:cSld>
  <p:clrMapOvr>
    <a:masterClrMapping/>
  </p:clrMapOvr>
  <mc:AlternateContent xmlns:mc="http://schemas.openxmlformats.org/markup-compatibility/2006">
    <mc:Choice xmlns:p14="http://schemas.microsoft.com/office/powerpoint/2010/main" Requires="p14">
      <p:transition spd="slow" p14:dur="2000" advTm="167640"/>
    </mc:Choice>
    <mc:Fallback>
      <p:transition spd="slow" advTm="167640"/>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D4B3295838E041AA48681593A920AB" ma:contentTypeVersion="17" ma:contentTypeDescription="Een nieuw document maken." ma:contentTypeScope="" ma:versionID="258b3f02b6b058cf3ee0ba74ee93e079">
  <xsd:schema xmlns:xsd="http://www.w3.org/2001/XMLSchema" xmlns:xs="http://www.w3.org/2001/XMLSchema" xmlns:p="http://schemas.microsoft.com/office/2006/metadata/properties" xmlns:ns2="05c69088-5412-4853-8944-fdfbc2d74cad" xmlns:ns3="10e106aa-1c33-4fbb-8989-676e50241683" targetNamespace="http://schemas.microsoft.com/office/2006/metadata/properties" ma:root="true" ma:fieldsID="fdc872a6483d1dc3ac853515558eca51" ns2:_="" ns3:_="">
    <xsd:import namespace="05c69088-5412-4853-8944-fdfbc2d74cad"/>
    <xsd:import namespace="10e106aa-1c33-4fbb-8989-676e5024168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c69088-5412-4853-8944-fdfbc2d74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0bde4269-7c0f-42d6-b455-ed60271de2a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e106aa-1c33-4fbb-8989-676e50241683"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f0d5c208-1ad1-42bf-bd64-b92a49dd22fd}" ma:internalName="TaxCatchAll" ma:showField="CatchAllData" ma:web="10e106aa-1c33-4fbb-8989-676e502416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0e106aa-1c33-4fbb-8989-676e50241683" xsi:nil="true"/>
    <lcf76f155ced4ddcb4097134ff3c332f xmlns="05c69088-5412-4853-8944-fdfbc2d74ca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676DCB3-3973-48F9-8C7A-B52187474D8E}">
  <ds:schemaRefs>
    <ds:schemaRef ds:uri="http://schemas.microsoft.com/sharepoint/v3/contenttype/forms"/>
  </ds:schemaRefs>
</ds:datastoreItem>
</file>

<file path=customXml/itemProps2.xml><?xml version="1.0" encoding="utf-8"?>
<ds:datastoreItem xmlns:ds="http://schemas.openxmlformats.org/officeDocument/2006/customXml" ds:itemID="{4A10FC4B-018B-4C28-B2C1-1785BA0835F2}"/>
</file>

<file path=customXml/itemProps3.xml><?xml version="1.0" encoding="utf-8"?>
<ds:datastoreItem xmlns:ds="http://schemas.openxmlformats.org/officeDocument/2006/customXml" ds:itemID="{736825C9-DFCA-472D-B3D7-CD62F1638E7B}">
  <ds:schemaRefs>
    <ds:schemaRef ds:uri="05c69088-5412-4853-8944-fdfbc2d74cad"/>
    <ds:schemaRef ds:uri="10e106aa-1c33-4fbb-8989-676e50241683"/>
    <ds:schemaRef ds:uri="68065d8a-bdae-4c9d-9b44-30da4a9a51d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5950</TotalTime>
  <Words>1317</Words>
  <Application>Microsoft Office PowerPoint</Application>
  <PresentationFormat>Breedbeeld</PresentationFormat>
  <Paragraphs>225</Paragraphs>
  <Slides>12</Slides>
  <Notes>12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Wingdings</vt:lpstr>
      <vt:lpstr>Kantoorthema</vt:lpstr>
      <vt:lpstr>PowerPoint-presentatie</vt:lpstr>
      <vt:lpstr>Agenda</vt:lpstr>
      <vt:lpstr>Mededelingen &amp; ingekomen stukken</vt:lpstr>
      <vt:lpstr>Vaststelling concept-verslag 17 november</vt:lpstr>
      <vt:lpstr>Besluitvorming  e-depot</vt:lpstr>
      <vt:lpstr>Besluitvorming  2de informatieadviseur</vt:lpstr>
      <vt:lpstr>Besluitvorming  knelpunt dienstverlening</vt:lpstr>
      <vt:lpstr>Besluitvorming  kadernota 2023</vt:lpstr>
      <vt:lpstr>Voortgang Privacy Programma</vt:lpstr>
      <vt:lpstr>Knelpunt meubilair</vt:lpstr>
      <vt:lpstr>Knelpunt meubilair</vt:lpstr>
      <vt:lpstr>Knelpunt meubilair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Wietse Bakker</dc:creator>
  <cp:lastModifiedBy>Wietse Bakker</cp:lastModifiedBy>
  <cp:revision>3</cp:revision>
  <cp:lastPrinted>1601-01-01T00:00:00Z</cp:lastPrinted>
  <dcterms:created xsi:type="dcterms:W3CDTF">2021-01-19T10:24:53Z</dcterms:created>
  <dcterms:modified xsi:type="dcterms:W3CDTF">2021-12-15T08:39:33Z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0x010100B7D4B3295838E041AA48681593A920AB</vt:lpwstr>
  </property>
  <property fmtid="{D5CDD505-2E9C-101B-9397-08002B2CF9AE}" pid="3" name="Order">
    <vt:r8>7217600</vt:r8>
  </property>
  <property fmtid="{D5CDD505-2E9C-101B-9397-08002B2CF9AE}" pid="4" name="TriggerFlowInfo">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_ExtendedDescription">
    <vt:lpwstr/>
  </property>
</Properties>
</file>