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DB25D1-7BB5-43C8-8526-51E118590797}" v="6" dt="2024-06-12T14:12:59.8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a Hokke" userId="053f4782-1447-4d42-ac73-65511a1e3c80" providerId="ADAL" clId="{40DB25D1-7BB5-43C8-8526-51E118590797}"/>
    <pc:docChg chg="undo custSel addSld delSld modSld">
      <pc:chgData name="Erika Hokke" userId="053f4782-1447-4d42-ac73-65511a1e3c80" providerId="ADAL" clId="{40DB25D1-7BB5-43C8-8526-51E118590797}" dt="2024-06-12T14:16:06.369" v="638" actId="20577"/>
      <pc:docMkLst>
        <pc:docMk/>
      </pc:docMkLst>
      <pc:sldChg chg="modSp mod">
        <pc:chgData name="Erika Hokke" userId="053f4782-1447-4d42-ac73-65511a1e3c80" providerId="ADAL" clId="{40DB25D1-7BB5-43C8-8526-51E118590797}" dt="2024-06-12T12:55:00.996" v="127" actId="20577"/>
        <pc:sldMkLst>
          <pc:docMk/>
          <pc:sldMk cId="1452265817" sldId="256"/>
        </pc:sldMkLst>
        <pc:spChg chg="mod">
          <ac:chgData name="Erika Hokke" userId="053f4782-1447-4d42-ac73-65511a1e3c80" providerId="ADAL" clId="{40DB25D1-7BB5-43C8-8526-51E118590797}" dt="2024-06-12T12:54:52.906" v="119" actId="14100"/>
          <ac:spMkLst>
            <pc:docMk/>
            <pc:sldMk cId="1452265817" sldId="256"/>
            <ac:spMk id="4" creationId="{BFA3092B-E5C4-0C1B-2134-BD8D0F3D6F22}"/>
          </ac:spMkLst>
        </pc:spChg>
        <pc:spChg chg="mod">
          <ac:chgData name="Erika Hokke" userId="053f4782-1447-4d42-ac73-65511a1e3c80" providerId="ADAL" clId="{40DB25D1-7BB5-43C8-8526-51E118590797}" dt="2024-06-12T12:55:00.996" v="127" actId="20577"/>
          <ac:spMkLst>
            <pc:docMk/>
            <pc:sldMk cId="1452265817" sldId="256"/>
            <ac:spMk id="10" creationId="{49F0B7C7-B3E6-EFC5-4284-E7C8F1863585}"/>
          </ac:spMkLst>
        </pc:spChg>
        <pc:picChg chg="mod">
          <ac:chgData name="Erika Hokke" userId="053f4782-1447-4d42-ac73-65511a1e3c80" providerId="ADAL" clId="{40DB25D1-7BB5-43C8-8526-51E118590797}" dt="2024-06-12T12:53:53.290" v="41" actId="14826"/>
          <ac:picMkLst>
            <pc:docMk/>
            <pc:sldMk cId="1452265817" sldId="256"/>
            <ac:picMk id="7" creationId="{4E6CEFCB-A171-F4A9-347C-CC7220559D3C}"/>
          </ac:picMkLst>
        </pc:picChg>
      </pc:sldChg>
      <pc:sldChg chg="modSp mod">
        <pc:chgData name="Erika Hokke" userId="053f4782-1447-4d42-ac73-65511a1e3c80" providerId="ADAL" clId="{40DB25D1-7BB5-43C8-8526-51E118590797}" dt="2024-06-12T12:52:11.354" v="39" actId="20577"/>
        <pc:sldMkLst>
          <pc:docMk/>
          <pc:sldMk cId="3869693850" sldId="257"/>
        </pc:sldMkLst>
        <pc:spChg chg="mod">
          <ac:chgData name="Erika Hokke" userId="053f4782-1447-4d42-ac73-65511a1e3c80" providerId="ADAL" clId="{40DB25D1-7BB5-43C8-8526-51E118590797}" dt="2024-06-12T12:52:11.354" v="39" actId="20577"/>
          <ac:spMkLst>
            <pc:docMk/>
            <pc:sldMk cId="3869693850" sldId="257"/>
            <ac:spMk id="4" creationId="{5F866C4E-3307-A184-319D-AE15AA4A056F}"/>
          </ac:spMkLst>
        </pc:spChg>
      </pc:sldChg>
      <pc:sldChg chg="addSp delSp modSp add mod">
        <pc:chgData name="Erika Hokke" userId="053f4782-1447-4d42-ac73-65511a1e3c80" providerId="ADAL" clId="{40DB25D1-7BB5-43C8-8526-51E118590797}" dt="2024-06-12T14:12:55.569" v="350" actId="20577"/>
        <pc:sldMkLst>
          <pc:docMk/>
          <pc:sldMk cId="1912835361" sldId="258"/>
        </pc:sldMkLst>
        <pc:spChg chg="mod">
          <ac:chgData name="Erika Hokke" userId="053f4782-1447-4d42-ac73-65511a1e3c80" providerId="ADAL" clId="{40DB25D1-7BB5-43C8-8526-51E118590797}" dt="2024-06-12T14:12:55.569" v="350" actId="20577"/>
          <ac:spMkLst>
            <pc:docMk/>
            <pc:sldMk cId="1912835361" sldId="258"/>
            <ac:spMk id="2" creationId="{8C6E8476-E46F-8DE1-09D7-CB03DF0A33B0}"/>
          </ac:spMkLst>
        </pc:spChg>
        <pc:spChg chg="del mod">
          <ac:chgData name="Erika Hokke" userId="053f4782-1447-4d42-ac73-65511a1e3c80" providerId="ADAL" clId="{40DB25D1-7BB5-43C8-8526-51E118590797}" dt="2024-06-12T14:09:15.047" v="156" actId="3680"/>
          <ac:spMkLst>
            <pc:docMk/>
            <pc:sldMk cId="1912835361" sldId="258"/>
            <ac:spMk id="3" creationId="{73E388F0-112E-4B5C-A121-3BB79BF023C2}"/>
          </ac:spMkLst>
        </pc:spChg>
        <pc:graphicFrameChg chg="add mod ord modGraphic">
          <ac:chgData name="Erika Hokke" userId="053f4782-1447-4d42-ac73-65511a1e3c80" providerId="ADAL" clId="{40DB25D1-7BB5-43C8-8526-51E118590797}" dt="2024-06-12T14:10:46.022" v="326" actId="20577"/>
          <ac:graphicFrameMkLst>
            <pc:docMk/>
            <pc:sldMk cId="1912835361" sldId="258"/>
            <ac:graphicFrameMk id="6" creationId="{E1190FC6-54B8-1A40-275C-2EF8A9CDB72D}"/>
          </ac:graphicFrameMkLst>
        </pc:graphicFrameChg>
      </pc:sldChg>
      <pc:sldChg chg="del">
        <pc:chgData name="Erika Hokke" userId="053f4782-1447-4d42-ac73-65511a1e3c80" providerId="ADAL" clId="{40DB25D1-7BB5-43C8-8526-51E118590797}" dt="2024-06-12T12:55:21.236" v="128" actId="47"/>
        <pc:sldMkLst>
          <pc:docMk/>
          <pc:sldMk cId="883184473" sldId="259"/>
        </pc:sldMkLst>
      </pc:sldChg>
      <pc:sldChg chg="modSp add mod">
        <pc:chgData name="Erika Hokke" userId="053f4782-1447-4d42-ac73-65511a1e3c80" providerId="ADAL" clId="{40DB25D1-7BB5-43C8-8526-51E118590797}" dt="2024-06-12T14:16:06.369" v="638" actId="20577"/>
        <pc:sldMkLst>
          <pc:docMk/>
          <pc:sldMk cId="2546381311" sldId="259"/>
        </pc:sldMkLst>
        <pc:spChg chg="mod">
          <ac:chgData name="Erika Hokke" userId="053f4782-1447-4d42-ac73-65511a1e3c80" providerId="ADAL" clId="{40DB25D1-7BB5-43C8-8526-51E118590797}" dt="2024-06-12T14:14:06.352" v="416" actId="20577"/>
          <ac:spMkLst>
            <pc:docMk/>
            <pc:sldMk cId="2546381311" sldId="259"/>
            <ac:spMk id="2" creationId="{8C6E8476-E46F-8DE1-09D7-CB03DF0A33B0}"/>
          </ac:spMkLst>
        </pc:spChg>
        <pc:graphicFrameChg chg="modGraphic">
          <ac:chgData name="Erika Hokke" userId="053f4782-1447-4d42-ac73-65511a1e3c80" providerId="ADAL" clId="{40DB25D1-7BB5-43C8-8526-51E118590797}" dt="2024-06-12T14:16:06.369" v="638" actId="20577"/>
          <ac:graphicFrameMkLst>
            <pc:docMk/>
            <pc:sldMk cId="2546381311" sldId="259"/>
            <ac:graphicFrameMk id="6" creationId="{E1190FC6-54B8-1A40-275C-2EF8A9CDB72D}"/>
          </ac:graphicFrameMkLst>
        </pc:graphicFrameChg>
      </pc:sldChg>
      <pc:sldChg chg="del">
        <pc:chgData name="Erika Hokke" userId="053f4782-1447-4d42-ac73-65511a1e3c80" providerId="ADAL" clId="{40DB25D1-7BB5-43C8-8526-51E118590797}" dt="2024-06-12T12:55:21.236" v="128" actId="47"/>
        <pc:sldMkLst>
          <pc:docMk/>
          <pc:sldMk cId="765656641" sldId="260"/>
        </pc:sldMkLst>
      </pc:sldChg>
      <pc:sldChg chg="del">
        <pc:chgData name="Erika Hokke" userId="053f4782-1447-4d42-ac73-65511a1e3c80" providerId="ADAL" clId="{40DB25D1-7BB5-43C8-8526-51E118590797}" dt="2024-06-12T12:55:21.236" v="128" actId="47"/>
        <pc:sldMkLst>
          <pc:docMk/>
          <pc:sldMk cId="3406922895" sldId="262"/>
        </pc:sldMkLst>
      </pc:sldChg>
      <pc:sldChg chg="del">
        <pc:chgData name="Erika Hokke" userId="053f4782-1447-4d42-ac73-65511a1e3c80" providerId="ADAL" clId="{40DB25D1-7BB5-43C8-8526-51E118590797}" dt="2024-06-12T12:55:21.236" v="128" actId="47"/>
        <pc:sldMkLst>
          <pc:docMk/>
          <pc:sldMk cId="3744980261" sldId="263"/>
        </pc:sldMkLst>
      </pc:sldChg>
      <pc:sldChg chg="del">
        <pc:chgData name="Erika Hokke" userId="053f4782-1447-4d42-ac73-65511a1e3c80" providerId="ADAL" clId="{40DB25D1-7BB5-43C8-8526-51E118590797}" dt="2024-06-12T12:55:21.236" v="128" actId="47"/>
        <pc:sldMkLst>
          <pc:docMk/>
          <pc:sldMk cId="2206509281" sldId="26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5EF3A28-23B9-DD8A-798A-016193C8B7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12073F2-E66D-1F70-AED2-155111EE5B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68F9B-0E9E-482F-8088-83B609E7F1F2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9EEDA1D-B887-D5E1-DEE8-8E12DA46AD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6AB0D20-1803-A22A-7EAE-29C075B50C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DD3FE-AF30-4A4F-AB59-5F72EE331C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002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B1D92-C6E4-40B8-8F79-DDB8E0B5243E}" type="datetimeFigureOut">
              <a:rPr lang="nl-NL" smtClean="0"/>
              <a:t>12-6-2024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76EC4-6BA5-4607-A69B-5913B55A6C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50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8352F-42FC-4DAC-3F71-847D29747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CE2CD8B-81E8-AC11-A7EF-18909B6ED7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C90DAF-7ABE-6A8D-9667-29E9C55F7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8AAE-6793-4EBF-A105-505D44A40A96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41AE60-2EEA-BEE4-0678-2853FEB9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48966C-7AEA-16FF-B546-4235EB6F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43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2ABAF8-9158-6014-FCD5-76FD96ACA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E88DF7B-B90B-2E1A-23AB-E38ADAD22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DEF441-8151-B391-8FB6-16C5B4157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CE1D-D304-4B6D-98C9-152002DA9396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6E92CA-EB65-28EF-AF14-65907610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650055-1E2C-7A1E-1440-0FE077F30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06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7E3CE75-1064-E01D-7466-ACB1BF02F0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003A3BC-E8E7-65B7-F605-9D67747CC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53CA3B-7DB4-483F-BC0A-E6E91E48E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C395-2E55-411B-AB1E-F0B30F79C605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D94354-82EE-571A-C408-E4174D1E9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C5085F-65B3-4935-7DDC-98E2BA4D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44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98040-BDBA-36DB-96AF-B55420151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8C1F30-5232-E4AE-6B12-A91878AA8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7E27D7-29C0-B37F-0F25-6BAC87038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057-2274-4899-A072-EA3CA8149480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85C6E1-871A-B2E0-2A07-64413E55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3F413B-BA5D-814C-35D3-B83E354C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14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DD730-9F8E-1A49-49E3-BD6B9871F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644748-5064-CA4E-BA01-E9B603190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FF2D3A-E584-0B7E-6D41-4BB3FBA72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4AA5D-C4EC-4624-A05A-2A691ADCD984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63749F-5468-034B-1283-560B8F28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88BA24B-E6D0-A5A7-56C2-CF7B3D517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42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3F9A0-C512-B3DE-23DC-E5C12D7B2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231593-CA61-0DFD-7FF9-2C62D73E5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2E402E-B881-8CFA-D269-21A09CF77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62E792-AD6D-44FE-15AC-C99593050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515E-8150-4F03-8CCA-B9EA09D0C929}" type="datetime1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DC2A53C-2927-C2BB-97E7-EC1A639C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EBBABE-F9C2-8C9C-48C4-7C61E6A01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85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78668-711B-34D9-22F3-667FB2A28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6034AC-D1BC-B877-A691-62A91DC7B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6348D8A-649D-E6EC-EEBA-317C07325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33ABC81-77E2-1AB5-C553-EEB4401A78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3BA0411-577F-ADA6-4E7A-8FF4CEC854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E1B9291-49BD-821C-20BD-0A92CB2E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F21-4E5B-499E-A976-ECB2F7917694}" type="datetime1">
              <a:rPr lang="nl-NL" smtClean="0"/>
              <a:t>12-6-2024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D5B72D3-CE0E-5866-9DE4-758CA44BE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296BF0-45E2-5F31-CD19-2D229E37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2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0B598-D04B-CC13-6155-C7D2E70A9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A58AD32-C988-B368-2AE3-49B4CF660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E6980-A1F0-40A8-9AE2-9502695B03D8}" type="datetime1">
              <a:rPr lang="nl-NL" smtClean="0"/>
              <a:t>12-6-2024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A0C80A4-4FB3-F2B7-7804-DA54E4B60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3A53AA-C433-7956-87CC-0F788D90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98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BAB3922-1E37-47E4-2644-55474BB8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261D-08A9-4306-A039-1198D50B5CE8}" type="datetime1">
              <a:rPr lang="nl-NL" smtClean="0"/>
              <a:t>12-6-2024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0318009-DDED-8C23-3926-300DEB5E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C766321-35DA-46CC-1773-8B39E614B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723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00960-9440-86E9-728E-3ECA6571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DF442A-B45E-8D04-EAD3-DB2BB3B67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1D1F8DB-3F08-B2A6-9951-3DF4D50AC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D900D49-CED1-8774-0DAD-2A671A092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97E3B-852B-4B85-BFB7-83DF187B74D7}" type="datetime1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A3EC37-BDA6-7CF2-6B56-476465B1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49D57DD-FED2-C542-28A9-29F73B33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45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BF189-8FA8-770C-0E2E-705C8D85F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9EB4ECF-3DAA-1117-54B9-E60468BB40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D8DE17-A6B5-62B3-FAAE-3E3000D7C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8C4D77-3A37-7D76-389C-F86A659DA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0BA4-DBB8-4FF8-9121-250307006BA7}" type="datetime1">
              <a:rPr lang="nl-NL" smtClean="0"/>
              <a:t>12-6-2024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4FA1E8-C87F-B9ED-1944-FD267E32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Teamoverleg 5 maart 2024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A8A762-DEC3-6E02-4B96-0345E132C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90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27AA16-E843-AA9A-0EFD-AB8CFEC10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E5A4917-E38B-5C9B-3DC4-1806BB20F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81A8B8-3B41-3845-33D9-87E7228BBB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8BBD1-94CD-4DC1-8E29-642ECAF9D180}" type="datetime1">
              <a:rPr lang="nl-NL" smtClean="0"/>
              <a:t>12-6-2024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D6A90D-0279-B41B-924A-49E99F051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Teamoverleg 5 maart 2024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257500-3C27-1268-9BBB-4C157E182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E91FF-2714-4D79-BD9F-63E670920B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658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4E6CEFCB-A171-F4A9-347C-CC7220559D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3820" y="-1"/>
            <a:ext cx="12275820" cy="7982824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FA3092B-E5C4-0C1B-2134-BD8D0F3D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40" y="365124"/>
            <a:ext cx="2133600" cy="6492875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Vergadering</a:t>
            </a:r>
            <a:br>
              <a:rPr lang="nl-NL" sz="2800" b="1" dirty="0">
                <a:solidFill>
                  <a:schemeClr val="bg1"/>
                </a:solidFill>
              </a:rPr>
            </a:br>
            <a:r>
              <a:rPr lang="nl-NL" sz="2800" b="1" dirty="0">
                <a:solidFill>
                  <a:schemeClr val="bg1"/>
                </a:solidFill>
              </a:rPr>
              <a:t>Bestuur</a:t>
            </a:r>
            <a:br>
              <a:rPr lang="nl-NL" sz="2800" b="1" dirty="0">
                <a:solidFill>
                  <a:schemeClr val="bg1"/>
                </a:solidFill>
              </a:rPr>
            </a:br>
            <a:r>
              <a:rPr lang="nl-NL" sz="2800" b="1" dirty="0">
                <a:solidFill>
                  <a:schemeClr val="bg1"/>
                </a:solidFill>
              </a:rPr>
              <a:t>RAZU</a:t>
            </a:r>
            <a:br>
              <a:rPr lang="nl-NL" sz="2800" b="1" dirty="0">
                <a:solidFill>
                  <a:schemeClr val="bg1"/>
                </a:solidFill>
              </a:rPr>
            </a:b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A115AC3-6ECE-E483-E97E-7EC54F4D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Teamoverleg 5 maart 2024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62FFCD4-EF88-5B4E-86E2-C72B7156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1</a:t>
            </a:fld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F0B7C7-B3E6-EFC5-4284-E7C8F1863585}"/>
              </a:ext>
            </a:extLst>
          </p:cNvPr>
          <p:cNvSpPr txBox="1"/>
          <p:nvPr/>
        </p:nvSpPr>
        <p:spPr>
          <a:xfrm>
            <a:off x="678230" y="5861849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27 juni 2024</a:t>
            </a:r>
          </a:p>
        </p:txBody>
      </p:sp>
    </p:spTree>
    <p:extLst>
      <p:ext uri="{BB962C8B-B14F-4D97-AF65-F5344CB8AC3E}">
        <p14:creationId xmlns:p14="http://schemas.microsoft.com/office/powerpoint/2010/main" val="1452265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E8476-E46F-8DE1-09D7-CB03DF0A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E388F0-112E-4B5C-A121-3BB79BF02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/>
              <a:t>Persoonlijke en andere mededelingen (13:30 – 13:40) </a:t>
            </a: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/>
              <a:t>Bespreekpunten organisatie / bedrijfsvoering (13:40 – 14:20)</a:t>
            </a:r>
            <a:endParaRPr lang="nl-NL">
              <a:ea typeface="Calibri"/>
              <a:cs typeface="Calibri"/>
            </a:endParaRP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/>
              <a:t>Bespreekpunten dienstverlening (14:20 – 14:30)</a:t>
            </a:r>
            <a:endParaRPr lang="nl-NL">
              <a:ea typeface="Calibri" panose="020F0502020204030204"/>
              <a:cs typeface="Calibri" panose="020F0502020204030204"/>
            </a:endParaRP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>
                <a:ea typeface="Calibri" panose="020F0502020204030204"/>
                <a:cs typeface="Calibri" panose="020F0502020204030204"/>
              </a:rPr>
              <a:t>Update e-depot (14:30 – 14:40)</a:t>
            </a: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>
                <a:ea typeface="Calibri" panose="020F0502020204030204"/>
                <a:cs typeface="Calibri" panose="020F0502020204030204"/>
              </a:rPr>
              <a:t>Update functioneel beheer (14:40 – 14:50)</a:t>
            </a: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>
                <a:ea typeface="Calibri" panose="020F0502020204030204"/>
                <a:cs typeface="Calibri" panose="020F0502020204030204"/>
              </a:rPr>
              <a:t>Overige zaken</a:t>
            </a:r>
          </a:p>
          <a:p>
            <a:pPr lvl="1">
              <a:buClr>
                <a:srgbClr val="6C5A82"/>
              </a:buClr>
              <a:buFont typeface="Wingdings" panose="05000000000000000000" pitchFamily="2" charset="2"/>
              <a:buChar char="Ø"/>
            </a:pPr>
            <a:r>
              <a:rPr lang="nl-NL">
                <a:ea typeface="Calibri" panose="020F0502020204030204"/>
                <a:cs typeface="Calibri" panose="020F0502020204030204"/>
              </a:rPr>
              <a:t>Terugblik training auteursrecht? </a:t>
            </a:r>
          </a:p>
          <a:p>
            <a:pPr marL="0" indent="0">
              <a:buClr>
                <a:srgbClr val="6C5A82"/>
              </a:buClr>
              <a:buNone/>
            </a:pPr>
            <a:endParaRPr lang="nl-NL">
              <a:ea typeface="Calibri" panose="020F0502020204030204"/>
              <a:cs typeface="Calibri" panose="020F0502020204030204"/>
            </a:endParaRPr>
          </a:p>
          <a:p>
            <a:pPr>
              <a:buClr>
                <a:srgbClr val="6C5A82"/>
              </a:buClr>
              <a:buFont typeface="Wingdings" panose="05000000000000000000" pitchFamily="2" charset="2"/>
              <a:buChar char="Ø"/>
            </a:pPr>
            <a:endParaRPr lang="nl-NL">
              <a:ea typeface="Calibri" panose="020F0502020204030204"/>
              <a:cs typeface="Calibri" panose="020F0502020204030204"/>
            </a:endParaRPr>
          </a:p>
          <a:p>
            <a:endParaRPr lang="nl-NL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F866C4E-3307-A184-319D-AE15AA4A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Bestuursvergadering 27 juni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4B5C7A-75B8-2A3E-A809-E0D031AA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69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E8476-E46F-8DE1-09D7-CB03DF0A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Wijziging GR RAZU | stand van zaken 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E1190FC6-54B8-1A40-275C-2EF8A9CDB7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1282258"/>
              </p:ext>
            </p:extLst>
          </p:nvPr>
        </p:nvGraphicFramePr>
        <p:xfrm>
          <a:off x="838200" y="1825625"/>
          <a:ext cx="1051559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107">
                  <a:extLst>
                    <a:ext uri="{9D8B030D-6E8A-4147-A177-3AD203B41FA5}">
                      <a16:colId xmlns:a16="http://schemas.microsoft.com/office/drawing/2014/main" val="3721063156"/>
                    </a:ext>
                  </a:extLst>
                </a:gridCol>
                <a:gridCol w="1305017">
                  <a:extLst>
                    <a:ext uri="{9D8B030D-6E8A-4147-A177-3AD203B41FA5}">
                      <a16:colId xmlns:a16="http://schemas.microsoft.com/office/drawing/2014/main" val="2477467452"/>
                    </a:ext>
                  </a:extLst>
                </a:gridCol>
                <a:gridCol w="6950473">
                  <a:extLst>
                    <a:ext uri="{9D8B030D-6E8A-4147-A177-3AD203B41FA5}">
                      <a16:colId xmlns:a16="http://schemas.microsoft.com/office/drawing/2014/main" val="3860649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gemeente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reactie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094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Bunnik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70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Houten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118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Rhenen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903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Utrechtse Heuvelrug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286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Vijfheerenlanden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906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Wijk bij Duurstede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199557"/>
                  </a:ext>
                </a:extLst>
              </a:tr>
            </a:tbl>
          </a:graphicData>
        </a:graphic>
      </p:graphicFrame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F866C4E-3307-A184-319D-AE15AA4A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Bestuursvergadering 27 juni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4B5C7A-75B8-2A3E-A809-E0D031AA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83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E8476-E46F-8DE1-09D7-CB03DF0A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Begrotingswijziging 2024 | Begroting 2025| stand van zaken zienswijzen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E1190FC6-54B8-1A40-275C-2EF8A9CDB7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988760"/>
              </p:ext>
            </p:extLst>
          </p:nvPr>
        </p:nvGraphicFramePr>
        <p:xfrm>
          <a:off x="838200" y="1825625"/>
          <a:ext cx="10515597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107">
                  <a:extLst>
                    <a:ext uri="{9D8B030D-6E8A-4147-A177-3AD203B41FA5}">
                      <a16:colId xmlns:a16="http://schemas.microsoft.com/office/drawing/2014/main" val="3721063156"/>
                    </a:ext>
                  </a:extLst>
                </a:gridCol>
                <a:gridCol w="1305017">
                  <a:extLst>
                    <a:ext uri="{9D8B030D-6E8A-4147-A177-3AD203B41FA5}">
                      <a16:colId xmlns:a16="http://schemas.microsoft.com/office/drawing/2014/main" val="2477467452"/>
                    </a:ext>
                  </a:extLst>
                </a:gridCol>
                <a:gridCol w="6950473">
                  <a:extLst>
                    <a:ext uri="{9D8B030D-6E8A-4147-A177-3AD203B41FA5}">
                      <a16:colId xmlns:a16="http://schemas.microsoft.com/office/drawing/2014/main" val="3860649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gemeente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Zienswijze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094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Bunnik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70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Houten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118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Rhenen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903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Utrechtse Heuvelrug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286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Vijfheerenlanden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906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Wijk bij Duurstede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Zienswijze betreft de verhoging van de bijdrage aan het RAZU </a:t>
                      </a:r>
                      <a:r>
                        <a:rPr lang="nl-NL"/>
                        <a:t>en de zorgelijke </a:t>
                      </a:r>
                      <a:r>
                        <a:rPr lang="nl-NL" dirty="0"/>
                        <a:t>financiële situatie van de gemeente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199557"/>
                  </a:ext>
                </a:extLst>
              </a:tr>
            </a:tbl>
          </a:graphicData>
        </a:graphic>
      </p:graphicFrame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F866C4E-3307-A184-319D-AE15AA4A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Bestuursvergadering 27 juni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4B5C7A-75B8-2A3E-A809-E0D031AA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91FF-2714-4D79-BD9F-63E670920BF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3813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D4B3295838E041AA48681593A920AB" ma:contentTypeVersion="17" ma:contentTypeDescription="Een nieuw document maken." ma:contentTypeScope="" ma:versionID="258b3f02b6b058cf3ee0ba74ee93e079">
  <xsd:schema xmlns:xsd="http://www.w3.org/2001/XMLSchema" xmlns:xs="http://www.w3.org/2001/XMLSchema" xmlns:p="http://schemas.microsoft.com/office/2006/metadata/properties" xmlns:ns2="05c69088-5412-4853-8944-fdfbc2d74cad" xmlns:ns3="10e106aa-1c33-4fbb-8989-676e50241683" targetNamespace="http://schemas.microsoft.com/office/2006/metadata/properties" ma:root="true" ma:fieldsID="fdc872a6483d1dc3ac853515558eca51" ns2:_="" ns3:_="">
    <xsd:import namespace="05c69088-5412-4853-8944-fdfbc2d74cad"/>
    <xsd:import namespace="10e106aa-1c33-4fbb-8989-676e502416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c69088-5412-4853-8944-fdfbc2d74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bde4269-7c0f-42d6-b455-ed60271de2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106aa-1c33-4fbb-8989-676e5024168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0d5c208-1ad1-42bf-bd64-b92a49dd22fd}" ma:internalName="TaxCatchAll" ma:showField="CatchAllData" ma:web="10e106aa-1c33-4fbb-8989-676e502416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e106aa-1c33-4fbb-8989-676e50241683" xsi:nil="true"/>
    <lcf76f155ced4ddcb4097134ff3c332f xmlns="05c69088-5412-4853-8944-fdfbc2d74ca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23AE024-DDFC-493F-95F2-807869C4B342}"/>
</file>

<file path=customXml/itemProps2.xml><?xml version="1.0" encoding="utf-8"?>
<ds:datastoreItem xmlns:ds="http://schemas.openxmlformats.org/officeDocument/2006/customXml" ds:itemID="{77920455-3D8E-443D-BCD4-C3C25D9833E8}">
  <ds:schemaRefs>
    <ds:schemaRef ds:uri="4a1e2251-2e8a-4728-aa96-9ed6b6b829c2"/>
    <ds:schemaRef ds:uri="78a3db9b-d269-4801-a1b0-3dfbdecda7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3455253-50B1-4ACD-8D9B-EAEB69C416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137</Words>
  <Application>Microsoft Office PowerPoint</Application>
  <PresentationFormat>Breedbeeld</PresentationFormat>
  <Paragraphs>41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Vergadering Bestuur RAZU </vt:lpstr>
      <vt:lpstr>agenda</vt:lpstr>
      <vt:lpstr>Wijziging GR RAZU | stand van zaken </vt:lpstr>
      <vt:lpstr>Begrotingswijziging 2024 | Begroting 2025| stand van zaken zienswijzen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Erika Hokke</dc:creator>
  <cp:lastModifiedBy>Erika Hokke</cp:lastModifiedBy>
  <cp:revision>1</cp:revision>
  <dcterms:created xsi:type="dcterms:W3CDTF">2024-02-29T10:13:02Z</dcterms:created>
  <dcterms:modified xsi:type="dcterms:W3CDTF">2024-06-12T14:16:11Z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0x010100B7D4B3295838E041AA48681593A920AB</vt:lpwstr>
  </property>
  <property fmtid="{D5CDD505-2E9C-101B-9397-08002B2CF9AE}" pid="3" name="MediaServiceImageTags">
    <vt:lpwstr/>
  </property>
  <property fmtid="{D5CDD505-2E9C-101B-9397-08002B2CF9AE}" pid="4" name="Order">
    <vt:r8>7288800</vt:r8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</Properties>
</file>